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87" r:id="rId3"/>
    <p:sldId id="257" r:id="rId4"/>
    <p:sldId id="258" r:id="rId5"/>
    <p:sldId id="259" r:id="rId6"/>
    <p:sldId id="260" r:id="rId7"/>
    <p:sldId id="261" r:id="rId8"/>
    <p:sldId id="262" r:id="rId9"/>
    <p:sldId id="263" r:id="rId10"/>
    <p:sldId id="277" r:id="rId11"/>
    <p:sldId id="276" r:id="rId12"/>
    <p:sldId id="274" r:id="rId13"/>
    <p:sldId id="275" r:id="rId14"/>
    <p:sldId id="278" r:id="rId15"/>
    <p:sldId id="279" r:id="rId16"/>
    <p:sldId id="280" r:id="rId17"/>
    <p:sldId id="281" r:id="rId18"/>
    <p:sldId id="282" r:id="rId19"/>
    <p:sldId id="283" r:id="rId20"/>
    <p:sldId id="284" r:id="rId21"/>
    <p:sldId id="285" r:id="rId22"/>
    <p:sldId id="286" r:id="rId23"/>
    <p:sldId id="28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1" d="100"/>
          <a:sy n="81" d="100"/>
        </p:scale>
        <p:origin x="-258" y="2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grpSp>
        <p:nvGrpSpPr>
          <p:cNvPr id="25" name="Group 24"/>
          <p:cNvGrpSpPr/>
          <p:nvPr/>
        </p:nvGrpSpPr>
        <p:grpSpPr>
          <a:xfrm>
            <a:off x="-9525" y="-3175"/>
            <a:ext cx="12197943" cy="6861176"/>
            <a:chOff x="-9525" y="-3175"/>
            <a:chExt cx="12197943" cy="6861176"/>
          </a:xfrm>
        </p:grpSpPr>
        <p:sp>
          <p:nvSpPr>
            <p:cNvPr id="14" name="Freeform 5"/>
            <p:cNvSpPr>
              <a:spLocks noEditPoints="1"/>
            </p:cNvSpPr>
            <p:nvPr/>
          </p:nvSpPr>
          <p:spPr bwMode="auto">
            <a:xfrm>
              <a:off x="-9525" y="-3175"/>
              <a:ext cx="11242675" cy="6861175"/>
            </a:xfrm>
            <a:custGeom>
              <a:avLst/>
              <a:gdLst/>
              <a:ahLst/>
              <a:cxnLst/>
              <a:rect l="0" t="0" r="r" b="b"/>
              <a:pathLst>
                <a:path w="3538" h="2158">
                  <a:moveTo>
                    <a:pt x="1153" y="425"/>
                  </a:moveTo>
                  <a:cubicBezTo>
                    <a:pt x="1156" y="429"/>
                    <a:pt x="1166" y="413"/>
                    <a:pt x="1171" y="406"/>
                  </a:cubicBezTo>
                  <a:cubicBezTo>
                    <a:pt x="1177" y="398"/>
                    <a:pt x="1183" y="390"/>
                    <a:pt x="1188" y="382"/>
                  </a:cubicBezTo>
                  <a:cubicBezTo>
                    <a:pt x="1195" y="370"/>
                    <a:pt x="1201" y="358"/>
                    <a:pt x="1207" y="346"/>
                  </a:cubicBezTo>
                  <a:cubicBezTo>
                    <a:pt x="1212" y="333"/>
                    <a:pt x="1218" y="321"/>
                    <a:pt x="1216" y="306"/>
                  </a:cubicBezTo>
                  <a:cubicBezTo>
                    <a:pt x="1216" y="303"/>
                    <a:pt x="1215" y="300"/>
                    <a:pt x="1214" y="298"/>
                  </a:cubicBezTo>
                  <a:cubicBezTo>
                    <a:pt x="1211" y="295"/>
                    <a:pt x="1208" y="295"/>
                    <a:pt x="1205" y="295"/>
                  </a:cubicBezTo>
                  <a:cubicBezTo>
                    <a:pt x="1198" y="297"/>
                    <a:pt x="1194" y="303"/>
                    <a:pt x="1190" y="310"/>
                  </a:cubicBezTo>
                  <a:cubicBezTo>
                    <a:pt x="1185" y="318"/>
                    <a:pt x="1180" y="325"/>
                    <a:pt x="1177" y="334"/>
                  </a:cubicBezTo>
                  <a:cubicBezTo>
                    <a:pt x="1171" y="349"/>
                    <a:pt x="1167" y="364"/>
                    <a:pt x="1162" y="379"/>
                  </a:cubicBezTo>
                  <a:cubicBezTo>
                    <a:pt x="1158" y="394"/>
                    <a:pt x="1149" y="420"/>
                    <a:pt x="1153" y="425"/>
                  </a:cubicBezTo>
                  <a:close/>
                  <a:moveTo>
                    <a:pt x="2234" y="763"/>
                  </a:moveTo>
                  <a:cubicBezTo>
                    <a:pt x="2245" y="793"/>
                    <a:pt x="2265" y="812"/>
                    <a:pt x="2285" y="829"/>
                  </a:cubicBezTo>
                  <a:cubicBezTo>
                    <a:pt x="2287" y="831"/>
                    <a:pt x="2289" y="832"/>
                    <a:pt x="2291" y="833"/>
                  </a:cubicBezTo>
                  <a:cubicBezTo>
                    <a:pt x="2292" y="833"/>
                    <a:pt x="2293" y="833"/>
                    <a:pt x="2293" y="833"/>
                  </a:cubicBezTo>
                  <a:cubicBezTo>
                    <a:pt x="2295" y="833"/>
                    <a:pt x="2296" y="832"/>
                    <a:pt x="2297" y="831"/>
                  </a:cubicBezTo>
                  <a:cubicBezTo>
                    <a:pt x="2301" y="826"/>
                    <a:pt x="2295" y="813"/>
                    <a:pt x="2294" y="808"/>
                  </a:cubicBezTo>
                  <a:cubicBezTo>
                    <a:pt x="2290" y="800"/>
                    <a:pt x="2286" y="792"/>
                    <a:pt x="2282" y="784"/>
                  </a:cubicBezTo>
                  <a:cubicBezTo>
                    <a:pt x="2276" y="771"/>
                    <a:pt x="2269" y="757"/>
                    <a:pt x="2260" y="746"/>
                  </a:cubicBezTo>
                  <a:cubicBezTo>
                    <a:pt x="2257" y="741"/>
                    <a:pt x="2253" y="736"/>
                    <a:pt x="2248" y="734"/>
                  </a:cubicBezTo>
                  <a:cubicBezTo>
                    <a:pt x="2243" y="733"/>
                    <a:pt x="2237" y="734"/>
                    <a:pt x="2234" y="740"/>
                  </a:cubicBezTo>
                  <a:cubicBezTo>
                    <a:pt x="2232" y="743"/>
                    <a:pt x="2231" y="747"/>
                    <a:pt x="2232" y="751"/>
                  </a:cubicBezTo>
                  <a:cubicBezTo>
                    <a:pt x="2232" y="756"/>
                    <a:pt x="2233" y="759"/>
                    <a:pt x="2234" y="763"/>
                  </a:cubicBezTo>
                  <a:close/>
                  <a:moveTo>
                    <a:pt x="1153" y="1133"/>
                  </a:moveTo>
                  <a:cubicBezTo>
                    <a:pt x="1156" y="1137"/>
                    <a:pt x="1166" y="1122"/>
                    <a:pt x="1171" y="1115"/>
                  </a:cubicBezTo>
                  <a:cubicBezTo>
                    <a:pt x="1177" y="1107"/>
                    <a:pt x="1183" y="1099"/>
                    <a:pt x="1188" y="1090"/>
                  </a:cubicBezTo>
                  <a:cubicBezTo>
                    <a:pt x="1195" y="1079"/>
                    <a:pt x="1201" y="1067"/>
                    <a:pt x="1207" y="1054"/>
                  </a:cubicBezTo>
                  <a:cubicBezTo>
                    <a:pt x="1212" y="1042"/>
                    <a:pt x="1218" y="1029"/>
                    <a:pt x="1216" y="1015"/>
                  </a:cubicBezTo>
                  <a:cubicBezTo>
                    <a:pt x="1216" y="1011"/>
                    <a:pt x="1215" y="1008"/>
                    <a:pt x="1214" y="1006"/>
                  </a:cubicBezTo>
                  <a:cubicBezTo>
                    <a:pt x="1211" y="1003"/>
                    <a:pt x="1208" y="1003"/>
                    <a:pt x="1205" y="1004"/>
                  </a:cubicBezTo>
                  <a:cubicBezTo>
                    <a:pt x="1198" y="1006"/>
                    <a:pt x="1194" y="1012"/>
                    <a:pt x="1190" y="1019"/>
                  </a:cubicBezTo>
                  <a:cubicBezTo>
                    <a:pt x="1185" y="1026"/>
                    <a:pt x="1180" y="1034"/>
                    <a:pt x="1177" y="1043"/>
                  </a:cubicBezTo>
                  <a:cubicBezTo>
                    <a:pt x="1171" y="1058"/>
                    <a:pt x="1167" y="1073"/>
                    <a:pt x="1162" y="1088"/>
                  </a:cubicBezTo>
                  <a:cubicBezTo>
                    <a:pt x="1158" y="1103"/>
                    <a:pt x="1149" y="1129"/>
                    <a:pt x="1153" y="1133"/>
                  </a:cubicBezTo>
                  <a:close/>
                  <a:moveTo>
                    <a:pt x="1156" y="932"/>
                  </a:moveTo>
                  <a:cubicBezTo>
                    <a:pt x="1151" y="929"/>
                    <a:pt x="1144" y="931"/>
                    <a:pt x="1140" y="937"/>
                  </a:cubicBezTo>
                  <a:cubicBezTo>
                    <a:pt x="1136" y="942"/>
                    <a:pt x="1134" y="949"/>
                    <a:pt x="1133" y="956"/>
                  </a:cubicBezTo>
                  <a:cubicBezTo>
                    <a:pt x="1134" y="981"/>
                    <a:pt x="1137" y="1006"/>
                    <a:pt x="1140" y="1031"/>
                  </a:cubicBezTo>
                  <a:cubicBezTo>
                    <a:pt x="1142" y="1041"/>
                    <a:pt x="1143" y="1051"/>
                    <a:pt x="1145" y="1061"/>
                  </a:cubicBezTo>
                  <a:cubicBezTo>
                    <a:pt x="1146" y="1064"/>
                    <a:pt x="1149" y="1082"/>
                    <a:pt x="1153" y="1074"/>
                  </a:cubicBezTo>
                  <a:cubicBezTo>
                    <a:pt x="1155" y="1069"/>
                    <a:pt x="1156" y="1063"/>
                    <a:pt x="1157" y="1058"/>
                  </a:cubicBezTo>
                  <a:cubicBezTo>
                    <a:pt x="1159" y="1048"/>
                    <a:pt x="1160" y="1038"/>
                    <a:pt x="1161" y="1028"/>
                  </a:cubicBezTo>
                  <a:cubicBezTo>
                    <a:pt x="1164" y="1011"/>
                    <a:pt x="1165" y="994"/>
                    <a:pt x="1166" y="977"/>
                  </a:cubicBezTo>
                  <a:cubicBezTo>
                    <a:pt x="1167" y="963"/>
                    <a:pt x="1168" y="940"/>
                    <a:pt x="1156" y="932"/>
                  </a:cubicBezTo>
                  <a:close/>
                  <a:moveTo>
                    <a:pt x="2305" y="16"/>
                  </a:moveTo>
                  <a:cubicBezTo>
                    <a:pt x="2307" y="11"/>
                    <a:pt x="2308" y="5"/>
                    <a:pt x="2309" y="0"/>
                  </a:cubicBezTo>
                  <a:cubicBezTo>
                    <a:pt x="2297" y="0"/>
                    <a:pt x="2297" y="0"/>
                    <a:pt x="2297" y="0"/>
                  </a:cubicBezTo>
                  <a:cubicBezTo>
                    <a:pt x="2297" y="1"/>
                    <a:pt x="2297" y="2"/>
                    <a:pt x="2297" y="2"/>
                  </a:cubicBezTo>
                  <a:cubicBezTo>
                    <a:pt x="2298" y="5"/>
                    <a:pt x="2301" y="24"/>
                    <a:pt x="2305" y="16"/>
                  </a:cubicBezTo>
                  <a:close/>
                  <a:moveTo>
                    <a:pt x="2282" y="57"/>
                  </a:moveTo>
                  <a:cubicBezTo>
                    <a:pt x="2285" y="61"/>
                    <a:pt x="2299" y="86"/>
                    <a:pt x="2299" y="75"/>
                  </a:cubicBezTo>
                  <a:cubicBezTo>
                    <a:pt x="2299" y="64"/>
                    <a:pt x="2296" y="51"/>
                    <a:pt x="2293" y="40"/>
                  </a:cubicBezTo>
                  <a:cubicBezTo>
                    <a:pt x="2290" y="26"/>
                    <a:pt x="2287" y="13"/>
                    <a:pt x="2283" y="0"/>
                  </a:cubicBezTo>
                  <a:cubicBezTo>
                    <a:pt x="2252" y="0"/>
                    <a:pt x="2252" y="0"/>
                    <a:pt x="2252" y="0"/>
                  </a:cubicBezTo>
                  <a:cubicBezTo>
                    <a:pt x="2256" y="11"/>
                    <a:pt x="2261" y="21"/>
                    <a:pt x="2266" y="31"/>
                  </a:cubicBezTo>
                  <a:cubicBezTo>
                    <a:pt x="2271" y="40"/>
                    <a:pt x="2276" y="49"/>
                    <a:pt x="2282" y="57"/>
                  </a:cubicBezTo>
                  <a:close/>
                  <a:moveTo>
                    <a:pt x="2234" y="58"/>
                  </a:moveTo>
                  <a:cubicBezTo>
                    <a:pt x="2245" y="87"/>
                    <a:pt x="2265" y="107"/>
                    <a:pt x="2285" y="124"/>
                  </a:cubicBezTo>
                  <a:cubicBezTo>
                    <a:pt x="2287" y="125"/>
                    <a:pt x="2289" y="127"/>
                    <a:pt x="2291" y="127"/>
                  </a:cubicBezTo>
                  <a:cubicBezTo>
                    <a:pt x="2292" y="128"/>
                    <a:pt x="2293" y="128"/>
                    <a:pt x="2293" y="128"/>
                  </a:cubicBezTo>
                  <a:cubicBezTo>
                    <a:pt x="2295" y="127"/>
                    <a:pt x="2296" y="127"/>
                    <a:pt x="2297" y="125"/>
                  </a:cubicBezTo>
                  <a:cubicBezTo>
                    <a:pt x="2301" y="121"/>
                    <a:pt x="2295" y="107"/>
                    <a:pt x="2294" y="102"/>
                  </a:cubicBezTo>
                  <a:cubicBezTo>
                    <a:pt x="2290" y="94"/>
                    <a:pt x="2286" y="86"/>
                    <a:pt x="2282" y="78"/>
                  </a:cubicBezTo>
                  <a:cubicBezTo>
                    <a:pt x="2276" y="65"/>
                    <a:pt x="2269" y="52"/>
                    <a:pt x="2260" y="40"/>
                  </a:cubicBezTo>
                  <a:cubicBezTo>
                    <a:pt x="2257" y="35"/>
                    <a:pt x="2253" y="31"/>
                    <a:pt x="2248" y="29"/>
                  </a:cubicBezTo>
                  <a:cubicBezTo>
                    <a:pt x="2243" y="27"/>
                    <a:pt x="2237" y="29"/>
                    <a:pt x="2234" y="34"/>
                  </a:cubicBezTo>
                  <a:cubicBezTo>
                    <a:pt x="2232" y="37"/>
                    <a:pt x="2231" y="42"/>
                    <a:pt x="2232" y="46"/>
                  </a:cubicBezTo>
                  <a:cubicBezTo>
                    <a:pt x="2232" y="50"/>
                    <a:pt x="2233" y="54"/>
                    <a:pt x="2234" y="58"/>
                  </a:cubicBezTo>
                  <a:close/>
                  <a:moveTo>
                    <a:pt x="1128" y="1047"/>
                  </a:moveTo>
                  <a:cubicBezTo>
                    <a:pt x="1124" y="1032"/>
                    <a:pt x="1118" y="1009"/>
                    <a:pt x="1104" y="1004"/>
                  </a:cubicBezTo>
                  <a:cubicBezTo>
                    <a:pt x="1100" y="1003"/>
                    <a:pt x="1095" y="1004"/>
                    <a:pt x="1092" y="1008"/>
                  </a:cubicBezTo>
                  <a:cubicBezTo>
                    <a:pt x="1088" y="1014"/>
                    <a:pt x="1088" y="1022"/>
                    <a:pt x="1090" y="1029"/>
                  </a:cubicBezTo>
                  <a:cubicBezTo>
                    <a:pt x="1096" y="1050"/>
                    <a:pt x="1104" y="1070"/>
                    <a:pt x="1114" y="1089"/>
                  </a:cubicBezTo>
                  <a:cubicBezTo>
                    <a:pt x="1119" y="1098"/>
                    <a:pt x="1125" y="1107"/>
                    <a:pt x="1130" y="1116"/>
                  </a:cubicBezTo>
                  <a:cubicBezTo>
                    <a:pt x="1133" y="1120"/>
                    <a:pt x="1147" y="1144"/>
                    <a:pt x="1147" y="1134"/>
                  </a:cubicBezTo>
                  <a:cubicBezTo>
                    <a:pt x="1147" y="1122"/>
                    <a:pt x="1144" y="1109"/>
                    <a:pt x="1141" y="1098"/>
                  </a:cubicBezTo>
                  <a:cubicBezTo>
                    <a:pt x="1138" y="1081"/>
                    <a:pt x="1133" y="1064"/>
                    <a:pt x="1128" y="1047"/>
                  </a:cubicBezTo>
                  <a:close/>
                  <a:moveTo>
                    <a:pt x="2" y="0"/>
                  </a:moveTo>
                  <a:cubicBezTo>
                    <a:pt x="2" y="14"/>
                    <a:pt x="2" y="14"/>
                    <a:pt x="2" y="14"/>
                  </a:cubicBezTo>
                  <a:cubicBezTo>
                    <a:pt x="3" y="10"/>
                    <a:pt x="4" y="5"/>
                    <a:pt x="5" y="0"/>
                  </a:cubicBezTo>
                  <a:lnTo>
                    <a:pt x="2" y="0"/>
                  </a:lnTo>
                  <a:close/>
                  <a:moveTo>
                    <a:pt x="1082" y="1116"/>
                  </a:moveTo>
                  <a:cubicBezTo>
                    <a:pt x="1093" y="1145"/>
                    <a:pt x="1113" y="1165"/>
                    <a:pt x="1133" y="1182"/>
                  </a:cubicBezTo>
                  <a:cubicBezTo>
                    <a:pt x="1135" y="1184"/>
                    <a:pt x="1137" y="1185"/>
                    <a:pt x="1139" y="1186"/>
                  </a:cubicBezTo>
                  <a:cubicBezTo>
                    <a:pt x="1140" y="1186"/>
                    <a:pt x="1141" y="1186"/>
                    <a:pt x="1142" y="1186"/>
                  </a:cubicBezTo>
                  <a:cubicBezTo>
                    <a:pt x="1143" y="1186"/>
                    <a:pt x="1144" y="1185"/>
                    <a:pt x="1145" y="1184"/>
                  </a:cubicBezTo>
                  <a:cubicBezTo>
                    <a:pt x="1149" y="1179"/>
                    <a:pt x="1143" y="1166"/>
                    <a:pt x="1142" y="1161"/>
                  </a:cubicBezTo>
                  <a:cubicBezTo>
                    <a:pt x="1138" y="1152"/>
                    <a:pt x="1134" y="1145"/>
                    <a:pt x="1130" y="1137"/>
                  </a:cubicBezTo>
                  <a:cubicBezTo>
                    <a:pt x="1124" y="1123"/>
                    <a:pt x="1117" y="1110"/>
                    <a:pt x="1108" y="1098"/>
                  </a:cubicBezTo>
                  <a:cubicBezTo>
                    <a:pt x="1105" y="1093"/>
                    <a:pt x="1101" y="1089"/>
                    <a:pt x="1096" y="1087"/>
                  </a:cubicBezTo>
                  <a:cubicBezTo>
                    <a:pt x="1091" y="1085"/>
                    <a:pt x="1085" y="1087"/>
                    <a:pt x="1082" y="1092"/>
                  </a:cubicBezTo>
                  <a:cubicBezTo>
                    <a:pt x="1080" y="1096"/>
                    <a:pt x="1079" y="1100"/>
                    <a:pt x="1080" y="1104"/>
                  </a:cubicBezTo>
                  <a:cubicBezTo>
                    <a:pt x="1080" y="1108"/>
                    <a:pt x="1081" y="1112"/>
                    <a:pt x="1082" y="1116"/>
                  </a:cubicBezTo>
                  <a:close/>
                  <a:moveTo>
                    <a:pt x="19" y="56"/>
                  </a:moveTo>
                  <a:cubicBezTo>
                    <a:pt x="25" y="48"/>
                    <a:pt x="31" y="40"/>
                    <a:pt x="36" y="32"/>
                  </a:cubicBezTo>
                  <a:cubicBezTo>
                    <a:pt x="42" y="22"/>
                    <a:pt x="48" y="11"/>
                    <a:pt x="53" y="0"/>
                  </a:cubicBezTo>
                  <a:cubicBezTo>
                    <a:pt x="19" y="0"/>
                    <a:pt x="19" y="0"/>
                    <a:pt x="19" y="0"/>
                  </a:cubicBezTo>
                  <a:cubicBezTo>
                    <a:pt x="16" y="10"/>
                    <a:pt x="13" y="20"/>
                    <a:pt x="10" y="29"/>
                  </a:cubicBezTo>
                  <a:cubicBezTo>
                    <a:pt x="8" y="38"/>
                    <a:pt x="4" y="50"/>
                    <a:pt x="2" y="59"/>
                  </a:cubicBezTo>
                  <a:cubicBezTo>
                    <a:pt x="2" y="75"/>
                    <a:pt x="2" y="75"/>
                    <a:pt x="2" y="75"/>
                  </a:cubicBezTo>
                  <a:cubicBezTo>
                    <a:pt x="6" y="76"/>
                    <a:pt x="14" y="63"/>
                    <a:pt x="19" y="56"/>
                  </a:cubicBezTo>
                  <a:close/>
                  <a:moveTo>
                    <a:pt x="9" y="675"/>
                  </a:moveTo>
                  <a:cubicBezTo>
                    <a:pt x="12" y="658"/>
                    <a:pt x="14" y="641"/>
                    <a:pt x="14" y="624"/>
                  </a:cubicBezTo>
                  <a:cubicBezTo>
                    <a:pt x="15" y="610"/>
                    <a:pt x="16" y="587"/>
                    <a:pt x="4" y="580"/>
                  </a:cubicBezTo>
                  <a:cubicBezTo>
                    <a:pt x="3" y="579"/>
                    <a:pt x="2" y="579"/>
                    <a:pt x="2" y="579"/>
                  </a:cubicBezTo>
                  <a:cubicBezTo>
                    <a:pt x="2" y="719"/>
                    <a:pt x="2" y="719"/>
                    <a:pt x="2" y="719"/>
                  </a:cubicBezTo>
                  <a:cubicBezTo>
                    <a:pt x="3" y="715"/>
                    <a:pt x="4" y="710"/>
                    <a:pt x="5" y="705"/>
                  </a:cubicBezTo>
                  <a:cubicBezTo>
                    <a:pt x="7" y="695"/>
                    <a:pt x="8" y="685"/>
                    <a:pt x="9" y="675"/>
                  </a:cubicBezTo>
                  <a:close/>
                  <a:moveTo>
                    <a:pt x="1082" y="408"/>
                  </a:moveTo>
                  <a:cubicBezTo>
                    <a:pt x="1093" y="437"/>
                    <a:pt x="1113" y="457"/>
                    <a:pt x="1133" y="474"/>
                  </a:cubicBezTo>
                  <a:cubicBezTo>
                    <a:pt x="1135" y="475"/>
                    <a:pt x="1137" y="477"/>
                    <a:pt x="1139" y="477"/>
                  </a:cubicBezTo>
                  <a:cubicBezTo>
                    <a:pt x="1140" y="478"/>
                    <a:pt x="1141" y="478"/>
                    <a:pt x="1142" y="477"/>
                  </a:cubicBezTo>
                  <a:cubicBezTo>
                    <a:pt x="1143" y="477"/>
                    <a:pt x="1144" y="477"/>
                    <a:pt x="1145" y="475"/>
                  </a:cubicBezTo>
                  <a:cubicBezTo>
                    <a:pt x="1149" y="470"/>
                    <a:pt x="1143" y="457"/>
                    <a:pt x="1142" y="452"/>
                  </a:cubicBezTo>
                  <a:cubicBezTo>
                    <a:pt x="1138" y="444"/>
                    <a:pt x="1134" y="436"/>
                    <a:pt x="1130" y="428"/>
                  </a:cubicBezTo>
                  <a:cubicBezTo>
                    <a:pt x="1124" y="415"/>
                    <a:pt x="1117" y="402"/>
                    <a:pt x="1108" y="390"/>
                  </a:cubicBezTo>
                  <a:cubicBezTo>
                    <a:pt x="1105" y="385"/>
                    <a:pt x="1101" y="380"/>
                    <a:pt x="1096" y="379"/>
                  </a:cubicBezTo>
                  <a:cubicBezTo>
                    <a:pt x="1091" y="377"/>
                    <a:pt x="1085" y="379"/>
                    <a:pt x="1082" y="384"/>
                  </a:cubicBezTo>
                  <a:cubicBezTo>
                    <a:pt x="1080" y="387"/>
                    <a:pt x="1079" y="392"/>
                    <a:pt x="1080" y="396"/>
                  </a:cubicBezTo>
                  <a:cubicBezTo>
                    <a:pt x="1080" y="400"/>
                    <a:pt x="1081" y="404"/>
                    <a:pt x="1082" y="408"/>
                  </a:cubicBezTo>
                  <a:close/>
                  <a:moveTo>
                    <a:pt x="1145" y="352"/>
                  </a:moveTo>
                  <a:cubicBezTo>
                    <a:pt x="1146" y="355"/>
                    <a:pt x="1149" y="374"/>
                    <a:pt x="1153" y="366"/>
                  </a:cubicBezTo>
                  <a:cubicBezTo>
                    <a:pt x="1155" y="361"/>
                    <a:pt x="1156" y="355"/>
                    <a:pt x="1157" y="350"/>
                  </a:cubicBezTo>
                  <a:cubicBezTo>
                    <a:pt x="1159" y="340"/>
                    <a:pt x="1160" y="329"/>
                    <a:pt x="1161" y="319"/>
                  </a:cubicBezTo>
                  <a:cubicBezTo>
                    <a:pt x="1164" y="302"/>
                    <a:pt x="1165" y="285"/>
                    <a:pt x="1166" y="268"/>
                  </a:cubicBezTo>
                  <a:cubicBezTo>
                    <a:pt x="1167" y="254"/>
                    <a:pt x="1168" y="231"/>
                    <a:pt x="1156" y="224"/>
                  </a:cubicBezTo>
                  <a:cubicBezTo>
                    <a:pt x="1151" y="221"/>
                    <a:pt x="1144" y="223"/>
                    <a:pt x="1140" y="228"/>
                  </a:cubicBezTo>
                  <a:cubicBezTo>
                    <a:pt x="1136" y="233"/>
                    <a:pt x="1134" y="240"/>
                    <a:pt x="1133" y="248"/>
                  </a:cubicBezTo>
                  <a:cubicBezTo>
                    <a:pt x="1134" y="273"/>
                    <a:pt x="1137" y="298"/>
                    <a:pt x="1140" y="323"/>
                  </a:cubicBezTo>
                  <a:cubicBezTo>
                    <a:pt x="1142" y="333"/>
                    <a:pt x="1143" y="342"/>
                    <a:pt x="1145" y="352"/>
                  </a:cubicBezTo>
                  <a:close/>
                  <a:moveTo>
                    <a:pt x="1114" y="380"/>
                  </a:moveTo>
                  <a:cubicBezTo>
                    <a:pt x="1119" y="390"/>
                    <a:pt x="1125" y="399"/>
                    <a:pt x="1130" y="407"/>
                  </a:cubicBezTo>
                  <a:cubicBezTo>
                    <a:pt x="1133" y="411"/>
                    <a:pt x="1147" y="435"/>
                    <a:pt x="1147" y="425"/>
                  </a:cubicBezTo>
                  <a:cubicBezTo>
                    <a:pt x="1147" y="414"/>
                    <a:pt x="1144" y="401"/>
                    <a:pt x="1141" y="390"/>
                  </a:cubicBezTo>
                  <a:cubicBezTo>
                    <a:pt x="1138" y="372"/>
                    <a:pt x="1133" y="355"/>
                    <a:pt x="1128" y="338"/>
                  </a:cubicBezTo>
                  <a:cubicBezTo>
                    <a:pt x="1124" y="324"/>
                    <a:pt x="1118" y="300"/>
                    <a:pt x="1104" y="296"/>
                  </a:cubicBezTo>
                  <a:cubicBezTo>
                    <a:pt x="1100" y="294"/>
                    <a:pt x="1095" y="295"/>
                    <a:pt x="1092" y="300"/>
                  </a:cubicBezTo>
                  <a:cubicBezTo>
                    <a:pt x="1088" y="305"/>
                    <a:pt x="1088" y="314"/>
                    <a:pt x="1090" y="320"/>
                  </a:cubicBezTo>
                  <a:cubicBezTo>
                    <a:pt x="1096" y="342"/>
                    <a:pt x="1104" y="362"/>
                    <a:pt x="1114" y="380"/>
                  </a:cubicBezTo>
                  <a:close/>
                  <a:moveTo>
                    <a:pt x="2308" y="580"/>
                  </a:moveTo>
                  <a:cubicBezTo>
                    <a:pt x="2303" y="577"/>
                    <a:pt x="2296" y="579"/>
                    <a:pt x="2292" y="584"/>
                  </a:cubicBezTo>
                  <a:cubicBezTo>
                    <a:pt x="2288" y="589"/>
                    <a:pt x="2286" y="596"/>
                    <a:pt x="2285" y="603"/>
                  </a:cubicBezTo>
                  <a:cubicBezTo>
                    <a:pt x="2286" y="629"/>
                    <a:pt x="2289" y="653"/>
                    <a:pt x="2292" y="678"/>
                  </a:cubicBezTo>
                  <a:cubicBezTo>
                    <a:pt x="2294" y="688"/>
                    <a:pt x="2295" y="698"/>
                    <a:pt x="2297" y="708"/>
                  </a:cubicBezTo>
                  <a:cubicBezTo>
                    <a:pt x="2298" y="711"/>
                    <a:pt x="2301" y="729"/>
                    <a:pt x="2305" y="721"/>
                  </a:cubicBezTo>
                  <a:cubicBezTo>
                    <a:pt x="2307" y="717"/>
                    <a:pt x="2308" y="710"/>
                    <a:pt x="2309" y="705"/>
                  </a:cubicBezTo>
                  <a:cubicBezTo>
                    <a:pt x="2311" y="695"/>
                    <a:pt x="2312" y="685"/>
                    <a:pt x="2313" y="675"/>
                  </a:cubicBezTo>
                  <a:cubicBezTo>
                    <a:pt x="2316" y="658"/>
                    <a:pt x="2317" y="641"/>
                    <a:pt x="2318" y="624"/>
                  </a:cubicBezTo>
                  <a:cubicBezTo>
                    <a:pt x="2319" y="610"/>
                    <a:pt x="2320" y="587"/>
                    <a:pt x="2308" y="580"/>
                  </a:cubicBezTo>
                  <a:close/>
                  <a:moveTo>
                    <a:pt x="3475" y="1115"/>
                  </a:moveTo>
                  <a:cubicBezTo>
                    <a:pt x="3481" y="1107"/>
                    <a:pt x="3487" y="1099"/>
                    <a:pt x="3492" y="1090"/>
                  </a:cubicBezTo>
                  <a:cubicBezTo>
                    <a:pt x="3499" y="1079"/>
                    <a:pt x="3505" y="1067"/>
                    <a:pt x="3511" y="1054"/>
                  </a:cubicBezTo>
                  <a:cubicBezTo>
                    <a:pt x="3516" y="1042"/>
                    <a:pt x="3522" y="1029"/>
                    <a:pt x="3520" y="1015"/>
                  </a:cubicBezTo>
                  <a:cubicBezTo>
                    <a:pt x="3520" y="1011"/>
                    <a:pt x="3519" y="1008"/>
                    <a:pt x="3517" y="1006"/>
                  </a:cubicBezTo>
                  <a:cubicBezTo>
                    <a:pt x="3515" y="1003"/>
                    <a:pt x="3512" y="1003"/>
                    <a:pt x="3509" y="1004"/>
                  </a:cubicBezTo>
                  <a:cubicBezTo>
                    <a:pt x="3502" y="1006"/>
                    <a:pt x="3498" y="1012"/>
                    <a:pt x="3494" y="1019"/>
                  </a:cubicBezTo>
                  <a:cubicBezTo>
                    <a:pt x="3489" y="1026"/>
                    <a:pt x="3484" y="1034"/>
                    <a:pt x="3481" y="1043"/>
                  </a:cubicBezTo>
                  <a:cubicBezTo>
                    <a:pt x="3475" y="1058"/>
                    <a:pt x="3471" y="1073"/>
                    <a:pt x="3466" y="1088"/>
                  </a:cubicBezTo>
                  <a:cubicBezTo>
                    <a:pt x="3462" y="1103"/>
                    <a:pt x="3453" y="1129"/>
                    <a:pt x="3457" y="1133"/>
                  </a:cubicBezTo>
                  <a:cubicBezTo>
                    <a:pt x="3460" y="1137"/>
                    <a:pt x="3470" y="1122"/>
                    <a:pt x="3475" y="1115"/>
                  </a:cubicBezTo>
                  <a:close/>
                  <a:moveTo>
                    <a:pt x="3457" y="425"/>
                  </a:moveTo>
                  <a:cubicBezTo>
                    <a:pt x="3460" y="429"/>
                    <a:pt x="3470" y="413"/>
                    <a:pt x="3475" y="406"/>
                  </a:cubicBezTo>
                  <a:cubicBezTo>
                    <a:pt x="3481" y="398"/>
                    <a:pt x="3487" y="390"/>
                    <a:pt x="3492" y="382"/>
                  </a:cubicBezTo>
                  <a:cubicBezTo>
                    <a:pt x="3499" y="370"/>
                    <a:pt x="3505" y="358"/>
                    <a:pt x="3511" y="346"/>
                  </a:cubicBezTo>
                  <a:cubicBezTo>
                    <a:pt x="3516" y="333"/>
                    <a:pt x="3522" y="321"/>
                    <a:pt x="3520" y="306"/>
                  </a:cubicBezTo>
                  <a:cubicBezTo>
                    <a:pt x="3520" y="303"/>
                    <a:pt x="3519" y="300"/>
                    <a:pt x="3517" y="298"/>
                  </a:cubicBezTo>
                  <a:cubicBezTo>
                    <a:pt x="3515" y="295"/>
                    <a:pt x="3512" y="295"/>
                    <a:pt x="3509" y="295"/>
                  </a:cubicBezTo>
                  <a:cubicBezTo>
                    <a:pt x="3502" y="297"/>
                    <a:pt x="3498" y="303"/>
                    <a:pt x="3494" y="310"/>
                  </a:cubicBezTo>
                  <a:cubicBezTo>
                    <a:pt x="3489" y="318"/>
                    <a:pt x="3484" y="325"/>
                    <a:pt x="3481" y="334"/>
                  </a:cubicBezTo>
                  <a:cubicBezTo>
                    <a:pt x="3475" y="349"/>
                    <a:pt x="3471" y="364"/>
                    <a:pt x="3466" y="379"/>
                  </a:cubicBezTo>
                  <a:cubicBezTo>
                    <a:pt x="3462" y="394"/>
                    <a:pt x="3453" y="420"/>
                    <a:pt x="3457" y="425"/>
                  </a:cubicBezTo>
                  <a:close/>
                  <a:moveTo>
                    <a:pt x="3449" y="352"/>
                  </a:moveTo>
                  <a:cubicBezTo>
                    <a:pt x="3450" y="355"/>
                    <a:pt x="3453" y="374"/>
                    <a:pt x="3457" y="366"/>
                  </a:cubicBezTo>
                  <a:cubicBezTo>
                    <a:pt x="3459" y="361"/>
                    <a:pt x="3460" y="355"/>
                    <a:pt x="3461" y="350"/>
                  </a:cubicBezTo>
                  <a:cubicBezTo>
                    <a:pt x="3463" y="340"/>
                    <a:pt x="3464" y="329"/>
                    <a:pt x="3465" y="319"/>
                  </a:cubicBezTo>
                  <a:cubicBezTo>
                    <a:pt x="3468" y="302"/>
                    <a:pt x="3469" y="285"/>
                    <a:pt x="3470" y="268"/>
                  </a:cubicBezTo>
                  <a:cubicBezTo>
                    <a:pt x="3471" y="254"/>
                    <a:pt x="3472" y="231"/>
                    <a:pt x="3460" y="224"/>
                  </a:cubicBezTo>
                  <a:cubicBezTo>
                    <a:pt x="3455" y="221"/>
                    <a:pt x="3448" y="223"/>
                    <a:pt x="3444" y="228"/>
                  </a:cubicBezTo>
                  <a:cubicBezTo>
                    <a:pt x="3440" y="233"/>
                    <a:pt x="3438" y="240"/>
                    <a:pt x="3437" y="248"/>
                  </a:cubicBezTo>
                  <a:cubicBezTo>
                    <a:pt x="3438" y="273"/>
                    <a:pt x="3441" y="298"/>
                    <a:pt x="3444" y="323"/>
                  </a:cubicBezTo>
                  <a:cubicBezTo>
                    <a:pt x="3446" y="333"/>
                    <a:pt x="3447" y="342"/>
                    <a:pt x="3449" y="352"/>
                  </a:cubicBezTo>
                  <a:close/>
                  <a:moveTo>
                    <a:pt x="3516" y="381"/>
                  </a:moveTo>
                  <a:cubicBezTo>
                    <a:pt x="3503" y="387"/>
                    <a:pt x="3492" y="401"/>
                    <a:pt x="3483" y="415"/>
                  </a:cubicBezTo>
                  <a:cubicBezTo>
                    <a:pt x="3471" y="432"/>
                    <a:pt x="3456" y="468"/>
                    <a:pt x="3459" y="474"/>
                  </a:cubicBezTo>
                  <a:cubicBezTo>
                    <a:pt x="3462" y="480"/>
                    <a:pt x="3500" y="455"/>
                    <a:pt x="3515" y="435"/>
                  </a:cubicBezTo>
                  <a:cubicBezTo>
                    <a:pt x="3523" y="424"/>
                    <a:pt x="3538" y="402"/>
                    <a:pt x="3529" y="386"/>
                  </a:cubicBezTo>
                  <a:cubicBezTo>
                    <a:pt x="3528" y="385"/>
                    <a:pt x="3527" y="383"/>
                    <a:pt x="3525" y="382"/>
                  </a:cubicBezTo>
                  <a:cubicBezTo>
                    <a:pt x="3525" y="382"/>
                    <a:pt x="3524" y="382"/>
                    <a:pt x="3524" y="381"/>
                  </a:cubicBezTo>
                  <a:cubicBezTo>
                    <a:pt x="3522" y="380"/>
                    <a:pt x="3519" y="380"/>
                    <a:pt x="3516" y="381"/>
                  </a:cubicBezTo>
                  <a:close/>
                  <a:moveTo>
                    <a:pt x="3418" y="380"/>
                  </a:moveTo>
                  <a:cubicBezTo>
                    <a:pt x="3423" y="390"/>
                    <a:pt x="3428" y="399"/>
                    <a:pt x="3434" y="407"/>
                  </a:cubicBezTo>
                  <a:cubicBezTo>
                    <a:pt x="3437" y="411"/>
                    <a:pt x="3451" y="435"/>
                    <a:pt x="3451" y="425"/>
                  </a:cubicBezTo>
                  <a:cubicBezTo>
                    <a:pt x="3451" y="414"/>
                    <a:pt x="3448" y="401"/>
                    <a:pt x="3445" y="390"/>
                  </a:cubicBezTo>
                  <a:cubicBezTo>
                    <a:pt x="3442" y="372"/>
                    <a:pt x="3437" y="355"/>
                    <a:pt x="3432" y="338"/>
                  </a:cubicBezTo>
                  <a:cubicBezTo>
                    <a:pt x="3427" y="324"/>
                    <a:pt x="3422" y="300"/>
                    <a:pt x="3408" y="296"/>
                  </a:cubicBezTo>
                  <a:cubicBezTo>
                    <a:pt x="3404" y="294"/>
                    <a:pt x="3399" y="295"/>
                    <a:pt x="3396" y="300"/>
                  </a:cubicBezTo>
                  <a:cubicBezTo>
                    <a:pt x="3392" y="305"/>
                    <a:pt x="3392" y="314"/>
                    <a:pt x="3394" y="320"/>
                  </a:cubicBezTo>
                  <a:cubicBezTo>
                    <a:pt x="3400" y="342"/>
                    <a:pt x="3408" y="362"/>
                    <a:pt x="3418" y="380"/>
                  </a:cubicBezTo>
                  <a:close/>
                  <a:moveTo>
                    <a:pt x="3457" y="1074"/>
                  </a:moveTo>
                  <a:cubicBezTo>
                    <a:pt x="3459" y="1069"/>
                    <a:pt x="3460" y="1063"/>
                    <a:pt x="3461" y="1058"/>
                  </a:cubicBezTo>
                  <a:cubicBezTo>
                    <a:pt x="3463" y="1048"/>
                    <a:pt x="3464" y="1038"/>
                    <a:pt x="3465" y="1028"/>
                  </a:cubicBezTo>
                  <a:cubicBezTo>
                    <a:pt x="3468" y="1011"/>
                    <a:pt x="3469" y="994"/>
                    <a:pt x="3470" y="977"/>
                  </a:cubicBezTo>
                  <a:cubicBezTo>
                    <a:pt x="3471" y="963"/>
                    <a:pt x="3472" y="940"/>
                    <a:pt x="3460" y="932"/>
                  </a:cubicBezTo>
                  <a:cubicBezTo>
                    <a:pt x="3455" y="929"/>
                    <a:pt x="3448" y="931"/>
                    <a:pt x="3444" y="937"/>
                  </a:cubicBezTo>
                  <a:cubicBezTo>
                    <a:pt x="3440" y="942"/>
                    <a:pt x="3438" y="949"/>
                    <a:pt x="3437" y="956"/>
                  </a:cubicBezTo>
                  <a:cubicBezTo>
                    <a:pt x="3438" y="981"/>
                    <a:pt x="3441" y="1006"/>
                    <a:pt x="3444" y="1031"/>
                  </a:cubicBezTo>
                  <a:cubicBezTo>
                    <a:pt x="3446" y="1041"/>
                    <a:pt x="3447" y="1051"/>
                    <a:pt x="3449" y="1061"/>
                  </a:cubicBezTo>
                  <a:cubicBezTo>
                    <a:pt x="3450" y="1064"/>
                    <a:pt x="3453" y="1082"/>
                    <a:pt x="3457" y="1074"/>
                  </a:cubicBezTo>
                  <a:close/>
                  <a:moveTo>
                    <a:pt x="3432" y="1047"/>
                  </a:moveTo>
                  <a:cubicBezTo>
                    <a:pt x="3427" y="1032"/>
                    <a:pt x="3422" y="1009"/>
                    <a:pt x="3408" y="1004"/>
                  </a:cubicBezTo>
                  <a:cubicBezTo>
                    <a:pt x="3404" y="1003"/>
                    <a:pt x="3399" y="1004"/>
                    <a:pt x="3396" y="1008"/>
                  </a:cubicBezTo>
                  <a:cubicBezTo>
                    <a:pt x="3392" y="1014"/>
                    <a:pt x="3392" y="1022"/>
                    <a:pt x="3394" y="1029"/>
                  </a:cubicBezTo>
                  <a:cubicBezTo>
                    <a:pt x="3400" y="1050"/>
                    <a:pt x="3408" y="1070"/>
                    <a:pt x="3418" y="1089"/>
                  </a:cubicBezTo>
                  <a:cubicBezTo>
                    <a:pt x="3423" y="1098"/>
                    <a:pt x="3428" y="1107"/>
                    <a:pt x="3434" y="1116"/>
                  </a:cubicBezTo>
                  <a:cubicBezTo>
                    <a:pt x="3437" y="1120"/>
                    <a:pt x="3451" y="1144"/>
                    <a:pt x="3451" y="1134"/>
                  </a:cubicBezTo>
                  <a:cubicBezTo>
                    <a:pt x="3451" y="1122"/>
                    <a:pt x="3448" y="1109"/>
                    <a:pt x="3445" y="1098"/>
                  </a:cubicBezTo>
                  <a:cubicBezTo>
                    <a:pt x="3442" y="1081"/>
                    <a:pt x="3437" y="1064"/>
                    <a:pt x="3432" y="1047"/>
                  </a:cubicBezTo>
                  <a:close/>
                  <a:moveTo>
                    <a:pt x="2308" y="1285"/>
                  </a:moveTo>
                  <a:cubicBezTo>
                    <a:pt x="2303" y="1282"/>
                    <a:pt x="2296" y="1284"/>
                    <a:pt x="2292" y="1289"/>
                  </a:cubicBezTo>
                  <a:cubicBezTo>
                    <a:pt x="2288" y="1294"/>
                    <a:pt x="2286" y="1302"/>
                    <a:pt x="2285" y="1309"/>
                  </a:cubicBezTo>
                  <a:cubicBezTo>
                    <a:pt x="2286" y="1334"/>
                    <a:pt x="2289" y="1359"/>
                    <a:pt x="2292" y="1384"/>
                  </a:cubicBezTo>
                  <a:cubicBezTo>
                    <a:pt x="2294" y="1394"/>
                    <a:pt x="2295" y="1404"/>
                    <a:pt x="2297" y="1413"/>
                  </a:cubicBezTo>
                  <a:cubicBezTo>
                    <a:pt x="2298" y="1416"/>
                    <a:pt x="2301" y="1435"/>
                    <a:pt x="2305" y="1427"/>
                  </a:cubicBezTo>
                  <a:cubicBezTo>
                    <a:pt x="2307" y="1422"/>
                    <a:pt x="2308" y="1416"/>
                    <a:pt x="2309" y="1411"/>
                  </a:cubicBezTo>
                  <a:cubicBezTo>
                    <a:pt x="2311" y="1401"/>
                    <a:pt x="2312" y="1391"/>
                    <a:pt x="2313" y="1381"/>
                  </a:cubicBezTo>
                  <a:cubicBezTo>
                    <a:pt x="2316" y="1364"/>
                    <a:pt x="2317" y="1347"/>
                    <a:pt x="2318" y="1330"/>
                  </a:cubicBezTo>
                  <a:cubicBezTo>
                    <a:pt x="2319" y="1315"/>
                    <a:pt x="2320" y="1293"/>
                    <a:pt x="2308" y="1285"/>
                  </a:cubicBezTo>
                  <a:close/>
                  <a:moveTo>
                    <a:pt x="2305" y="1486"/>
                  </a:moveTo>
                  <a:cubicBezTo>
                    <a:pt x="2308" y="1490"/>
                    <a:pt x="2318" y="1475"/>
                    <a:pt x="2323" y="1467"/>
                  </a:cubicBezTo>
                  <a:cubicBezTo>
                    <a:pt x="2329" y="1460"/>
                    <a:pt x="2335" y="1451"/>
                    <a:pt x="2340" y="1443"/>
                  </a:cubicBezTo>
                  <a:cubicBezTo>
                    <a:pt x="2347" y="1432"/>
                    <a:pt x="2353" y="1420"/>
                    <a:pt x="2359" y="1407"/>
                  </a:cubicBezTo>
                  <a:cubicBezTo>
                    <a:pt x="2364" y="1395"/>
                    <a:pt x="2370" y="1382"/>
                    <a:pt x="2368" y="1367"/>
                  </a:cubicBezTo>
                  <a:cubicBezTo>
                    <a:pt x="2368" y="1364"/>
                    <a:pt x="2367" y="1361"/>
                    <a:pt x="2366" y="1359"/>
                  </a:cubicBezTo>
                  <a:cubicBezTo>
                    <a:pt x="2363" y="1356"/>
                    <a:pt x="2360" y="1356"/>
                    <a:pt x="2357" y="1357"/>
                  </a:cubicBezTo>
                  <a:cubicBezTo>
                    <a:pt x="2350" y="1359"/>
                    <a:pt x="2346" y="1365"/>
                    <a:pt x="2342" y="1371"/>
                  </a:cubicBezTo>
                  <a:cubicBezTo>
                    <a:pt x="2337" y="1379"/>
                    <a:pt x="2332" y="1387"/>
                    <a:pt x="2329" y="1396"/>
                  </a:cubicBezTo>
                  <a:cubicBezTo>
                    <a:pt x="2323" y="1410"/>
                    <a:pt x="2319" y="1425"/>
                    <a:pt x="2314" y="1441"/>
                  </a:cubicBezTo>
                  <a:cubicBezTo>
                    <a:pt x="2310" y="1455"/>
                    <a:pt x="2301" y="1482"/>
                    <a:pt x="2305" y="1486"/>
                  </a:cubicBezTo>
                  <a:close/>
                  <a:moveTo>
                    <a:pt x="2280" y="1400"/>
                  </a:moveTo>
                  <a:cubicBezTo>
                    <a:pt x="2275" y="1385"/>
                    <a:pt x="2270" y="1362"/>
                    <a:pt x="2256" y="1357"/>
                  </a:cubicBezTo>
                  <a:cubicBezTo>
                    <a:pt x="2252" y="1355"/>
                    <a:pt x="2247" y="1357"/>
                    <a:pt x="2244" y="1361"/>
                  </a:cubicBezTo>
                  <a:cubicBezTo>
                    <a:pt x="2240" y="1366"/>
                    <a:pt x="2240" y="1375"/>
                    <a:pt x="2242" y="1382"/>
                  </a:cubicBezTo>
                  <a:cubicBezTo>
                    <a:pt x="2248" y="1403"/>
                    <a:pt x="2256" y="1423"/>
                    <a:pt x="2266" y="1442"/>
                  </a:cubicBezTo>
                  <a:cubicBezTo>
                    <a:pt x="2271" y="1451"/>
                    <a:pt x="2276" y="1460"/>
                    <a:pt x="2282" y="1468"/>
                  </a:cubicBezTo>
                  <a:cubicBezTo>
                    <a:pt x="2285" y="1473"/>
                    <a:pt x="2299" y="1497"/>
                    <a:pt x="2299" y="1487"/>
                  </a:cubicBezTo>
                  <a:cubicBezTo>
                    <a:pt x="2299" y="1475"/>
                    <a:pt x="2296" y="1462"/>
                    <a:pt x="2293" y="1451"/>
                  </a:cubicBezTo>
                  <a:cubicBezTo>
                    <a:pt x="2290" y="1434"/>
                    <a:pt x="2285" y="1416"/>
                    <a:pt x="2280" y="1400"/>
                  </a:cubicBezTo>
                  <a:close/>
                  <a:moveTo>
                    <a:pt x="3386" y="408"/>
                  </a:moveTo>
                  <a:cubicBezTo>
                    <a:pt x="3397" y="437"/>
                    <a:pt x="3417" y="457"/>
                    <a:pt x="3437" y="474"/>
                  </a:cubicBezTo>
                  <a:cubicBezTo>
                    <a:pt x="3439" y="475"/>
                    <a:pt x="3441" y="477"/>
                    <a:pt x="3443" y="477"/>
                  </a:cubicBezTo>
                  <a:cubicBezTo>
                    <a:pt x="3444" y="478"/>
                    <a:pt x="3445" y="478"/>
                    <a:pt x="3445" y="477"/>
                  </a:cubicBezTo>
                  <a:cubicBezTo>
                    <a:pt x="3447" y="477"/>
                    <a:pt x="3448" y="477"/>
                    <a:pt x="3449" y="475"/>
                  </a:cubicBezTo>
                  <a:cubicBezTo>
                    <a:pt x="3453" y="470"/>
                    <a:pt x="3447" y="457"/>
                    <a:pt x="3446" y="452"/>
                  </a:cubicBezTo>
                  <a:cubicBezTo>
                    <a:pt x="3442" y="444"/>
                    <a:pt x="3438" y="436"/>
                    <a:pt x="3434" y="428"/>
                  </a:cubicBezTo>
                  <a:cubicBezTo>
                    <a:pt x="3428" y="415"/>
                    <a:pt x="3421" y="402"/>
                    <a:pt x="3412" y="390"/>
                  </a:cubicBezTo>
                  <a:cubicBezTo>
                    <a:pt x="3409" y="385"/>
                    <a:pt x="3405" y="380"/>
                    <a:pt x="3400" y="379"/>
                  </a:cubicBezTo>
                  <a:cubicBezTo>
                    <a:pt x="3395" y="377"/>
                    <a:pt x="3389" y="379"/>
                    <a:pt x="3386" y="384"/>
                  </a:cubicBezTo>
                  <a:cubicBezTo>
                    <a:pt x="3384" y="387"/>
                    <a:pt x="3383" y="392"/>
                    <a:pt x="3384" y="396"/>
                  </a:cubicBezTo>
                  <a:cubicBezTo>
                    <a:pt x="3384" y="400"/>
                    <a:pt x="3385" y="404"/>
                    <a:pt x="3386" y="408"/>
                  </a:cubicBezTo>
                  <a:close/>
                  <a:moveTo>
                    <a:pt x="2280" y="694"/>
                  </a:moveTo>
                  <a:cubicBezTo>
                    <a:pt x="2275" y="680"/>
                    <a:pt x="2270" y="656"/>
                    <a:pt x="2256" y="651"/>
                  </a:cubicBezTo>
                  <a:cubicBezTo>
                    <a:pt x="2252" y="650"/>
                    <a:pt x="2247" y="651"/>
                    <a:pt x="2244" y="655"/>
                  </a:cubicBezTo>
                  <a:cubicBezTo>
                    <a:pt x="2240" y="661"/>
                    <a:pt x="2240" y="669"/>
                    <a:pt x="2242" y="676"/>
                  </a:cubicBezTo>
                  <a:cubicBezTo>
                    <a:pt x="2248" y="697"/>
                    <a:pt x="2256" y="718"/>
                    <a:pt x="2266" y="736"/>
                  </a:cubicBezTo>
                  <a:cubicBezTo>
                    <a:pt x="2271" y="745"/>
                    <a:pt x="2276" y="754"/>
                    <a:pt x="2282" y="763"/>
                  </a:cubicBezTo>
                  <a:cubicBezTo>
                    <a:pt x="2285" y="767"/>
                    <a:pt x="2299" y="791"/>
                    <a:pt x="2299" y="781"/>
                  </a:cubicBezTo>
                  <a:cubicBezTo>
                    <a:pt x="2299" y="769"/>
                    <a:pt x="2296" y="757"/>
                    <a:pt x="2293" y="745"/>
                  </a:cubicBezTo>
                  <a:cubicBezTo>
                    <a:pt x="2290" y="728"/>
                    <a:pt x="2285" y="711"/>
                    <a:pt x="2280" y="694"/>
                  </a:cubicBezTo>
                  <a:close/>
                  <a:moveTo>
                    <a:pt x="3386" y="1116"/>
                  </a:moveTo>
                  <a:cubicBezTo>
                    <a:pt x="3397" y="1145"/>
                    <a:pt x="3417" y="1165"/>
                    <a:pt x="3437" y="1182"/>
                  </a:cubicBezTo>
                  <a:cubicBezTo>
                    <a:pt x="3439" y="1184"/>
                    <a:pt x="3441" y="1185"/>
                    <a:pt x="3443" y="1186"/>
                  </a:cubicBezTo>
                  <a:cubicBezTo>
                    <a:pt x="3444" y="1186"/>
                    <a:pt x="3445" y="1186"/>
                    <a:pt x="3445" y="1186"/>
                  </a:cubicBezTo>
                  <a:cubicBezTo>
                    <a:pt x="3447" y="1186"/>
                    <a:pt x="3448" y="1185"/>
                    <a:pt x="3449" y="1184"/>
                  </a:cubicBezTo>
                  <a:cubicBezTo>
                    <a:pt x="3453" y="1179"/>
                    <a:pt x="3447" y="1166"/>
                    <a:pt x="3446" y="1161"/>
                  </a:cubicBezTo>
                  <a:cubicBezTo>
                    <a:pt x="3442" y="1152"/>
                    <a:pt x="3438" y="1145"/>
                    <a:pt x="3434" y="1137"/>
                  </a:cubicBezTo>
                  <a:cubicBezTo>
                    <a:pt x="3428" y="1123"/>
                    <a:pt x="3421" y="1110"/>
                    <a:pt x="3412" y="1098"/>
                  </a:cubicBezTo>
                  <a:cubicBezTo>
                    <a:pt x="3409" y="1093"/>
                    <a:pt x="3405" y="1089"/>
                    <a:pt x="3400" y="1087"/>
                  </a:cubicBezTo>
                  <a:cubicBezTo>
                    <a:pt x="3395" y="1085"/>
                    <a:pt x="3389" y="1087"/>
                    <a:pt x="3386" y="1092"/>
                  </a:cubicBezTo>
                  <a:cubicBezTo>
                    <a:pt x="3384" y="1096"/>
                    <a:pt x="3383" y="1100"/>
                    <a:pt x="3384" y="1104"/>
                  </a:cubicBezTo>
                  <a:cubicBezTo>
                    <a:pt x="3384" y="1108"/>
                    <a:pt x="3385" y="1112"/>
                    <a:pt x="3386" y="1116"/>
                  </a:cubicBezTo>
                  <a:close/>
                  <a:moveTo>
                    <a:pt x="2323" y="762"/>
                  </a:moveTo>
                  <a:cubicBezTo>
                    <a:pt x="2329" y="754"/>
                    <a:pt x="2335" y="746"/>
                    <a:pt x="2340" y="737"/>
                  </a:cubicBezTo>
                  <a:cubicBezTo>
                    <a:pt x="2347" y="726"/>
                    <a:pt x="2353" y="714"/>
                    <a:pt x="2359" y="701"/>
                  </a:cubicBezTo>
                  <a:cubicBezTo>
                    <a:pt x="2364" y="689"/>
                    <a:pt x="2370" y="677"/>
                    <a:pt x="2368" y="662"/>
                  </a:cubicBezTo>
                  <a:cubicBezTo>
                    <a:pt x="2368" y="659"/>
                    <a:pt x="2367" y="655"/>
                    <a:pt x="2366" y="653"/>
                  </a:cubicBezTo>
                  <a:cubicBezTo>
                    <a:pt x="2363" y="650"/>
                    <a:pt x="2360" y="650"/>
                    <a:pt x="2357" y="651"/>
                  </a:cubicBezTo>
                  <a:cubicBezTo>
                    <a:pt x="2350" y="653"/>
                    <a:pt x="2346" y="659"/>
                    <a:pt x="2342" y="666"/>
                  </a:cubicBezTo>
                  <a:cubicBezTo>
                    <a:pt x="2337" y="673"/>
                    <a:pt x="2332" y="681"/>
                    <a:pt x="2329" y="690"/>
                  </a:cubicBezTo>
                  <a:cubicBezTo>
                    <a:pt x="2323" y="705"/>
                    <a:pt x="2319" y="720"/>
                    <a:pt x="2314" y="735"/>
                  </a:cubicBezTo>
                  <a:cubicBezTo>
                    <a:pt x="2310" y="750"/>
                    <a:pt x="2301" y="776"/>
                    <a:pt x="2305" y="780"/>
                  </a:cubicBezTo>
                  <a:cubicBezTo>
                    <a:pt x="2308" y="784"/>
                    <a:pt x="2318" y="769"/>
                    <a:pt x="2323" y="762"/>
                  </a:cubicBezTo>
                  <a:close/>
                  <a:moveTo>
                    <a:pt x="2305" y="75"/>
                  </a:moveTo>
                  <a:cubicBezTo>
                    <a:pt x="2308" y="79"/>
                    <a:pt x="2318" y="63"/>
                    <a:pt x="2323" y="56"/>
                  </a:cubicBezTo>
                  <a:cubicBezTo>
                    <a:pt x="2329" y="48"/>
                    <a:pt x="2335" y="40"/>
                    <a:pt x="2340" y="32"/>
                  </a:cubicBezTo>
                  <a:cubicBezTo>
                    <a:pt x="2346" y="22"/>
                    <a:pt x="2352" y="11"/>
                    <a:pt x="2357" y="0"/>
                  </a:cubicBezTo>
                  <a:cubicBezTo>
                    <a:pt x="2323" y="0"/>
                    <a:pt x="2323" y="0"/>
                    <a:pt x="2323" y="0"/>
                  </a:cubicBezTo>
                  <a:cubicBezTo>
                    <a:pt x="2320" y="10"/>
                    <a:pt x="2317" y="20"/>
                    <a:pt x="2314" y="29"/>
                  </a:cubicBezTo>
                  <a:cubicBezTo>
                    <a:pt x="2310" y="44"/>
                    <a:pt x="2301" y="71"/>
                    <a:pt x="2305" y="75"/>
                  </a:cubicBezTo>
                  <a:close/>
                  <a:moveTo>
                    <a:pt x="2285" y="1535"/>
                  </a:moveTo>
                  <a:cubicBezTo>
                    <a:pt x="2287" y="1536"/>
                    <a:pt x="2289" y="1538"/>
                    <a:pt x="2291" y="1539"/>
                  </a:cubicBezTo>
                  <a:cubicBezTo>
                    <a:pt x="2292" y="1539"/>
                    <a:pt x="2293" y="1539"/>
                    <a:pt x="2293" y="1539"/>
                  </a:cubicBezTo>
                  <a:cubicBezTo>
                    <a:pt x="2295" y="1539"/>
                    <a:pt x="2296" y="1538"/>
                    <a:pt x="2297" y="1537"/>
                  </a:cubicBezTo>
                  <a:cubicBezTo>
                    <a:pt x="2301" y="1532"/>
                    <a:pt x="2295" y="1518"/>
                    <a:pt x="2294" y="1514"/>
                  </a:cubicBezTo>
                  <a:cubicBezTo>
                    <a:pt x="2290" y="1505"/>
                    <a:pt x="2286" y="1497"/>
                    <a:pt x="2282" y="1490"/>
                  </a:cubicBezTo>
                  <a:cubicBezTo>
                    <a:pt x="2276" y="1476"/>
                    <a:pt x="2269" y="1463"/>
                    <a:pt x="2260" y="1451"/>
                  </a:cubicBezTo>
                  <a:cubicBezTo>
                    <a:pt x="2257" y="1446"/>
                    <a:pt x="2253" y="1442"/>
                    <a:pt x="2248" y="1440"/>
                  </a:cubicBezTo>
                  <a:cubicBezTo>
                    <a:pt x="2243" y="1438"/>
                    <a:pt x="2237" y="1440"/>
                    <a:pt x="2234" y="1445"/>
                  </a:cubicBezTo>
                  <a:cubicBezTo>
                    <a:pt x="2232" y="1448"/>
                    <a:pt x="2231" y="1453"/>
                    <a:pt x="2232" y="1457"/>
                  </a:cubicBezTo>
                  <a:cubicBezTo>
                    <a:pt x="2232" y="1461"/>
                    <a:pt x="2233" y="1465"/>
                    <a:pt x="2234" y="1469"/>
                  </a:cubicBezTo>
                  <a:cubicBezTo>
                    <a:pt x="2245" y="1498"/>
                    <a:pt x="2265" y="1518"/>
                    <a:pt x="2285" y="1535"/>
                  </a:cubicBezTo>
                  <a:close/>
                  <a:moveTo>
                    <a:pt x="19" y="762"/>
                  </a:moveTo>
                  <a:cubicBezTo>
                    <a:pt x="25" y="754"/>
                    <a:pt x="31" y="746"/>
                    <a:pt x="36" y="737"/>
                  </a:cubicBezTo>
                  <a:cubicBezTo>
                    <a:pt x="43" y="726"/>
                    <a:pt x="49" y="714"/>
                    <a:pt x="55" y="701"/>
                  </a:cubicBezTo>
                  <a:cubicBezTo>
                    <a:pt x="60" y="689"/>
                    <a:pt x="66" y="677"/>
                    <a:pt x="64" y="662"/>
                  </a:cubicBezTo>
                  <a:cubicBezTo>
                    <a:pt x="64" y="659"/>
                    <a:pt x="63" y="655"/>
                    <a:pt x="62" y="653"/>
                  </a:cubicBezTo>
                  <a:cubicBezTo>
                    <a:pt x="59" y="650"/>
                    <a:pt x="56" y="650"/>
                    <a:pt x="53" y="651"/>
                  </a:cubicBezTo>
                  <a:cubicBezTo>
                    <a:pt x="46" y="653"/>
                    <a:pt x="42" y="659"/>
                    <a:pt x="38" y="666"/>
                  </a:cubicBezTo>
                  <a:cubicBezTo>
                    <a:pt x="33" y="673"/>
                    <a:pt x="28" y="681"/>
                    <a:pt x="25" y="690"/>
                  </a:cubicBezTo>
                  <a:cubicBezTo>
                    <a:pt x="19" y="705"/>
                    <a:pt x="15" y="720"/>
                    <a:pt x="10" y="735"/>
                  </a:cubicBezTo>
                  <a:cubicBezTo>
                    <a:pt x="8" y="743"/>
                    <a:pt x="4" y="755"/>
                    <a:pt x="2" y="765"/>
                  </a:cubicBezTo>
                  <a:cubicBezTo>
                    <a:pt x="2" y="781"/>
                    <a:pt x="2" y="781"/>
                    <a:pt x="2" y="781"/>
                  </a:cubicBezTo>
                  <a:cubicBezTo>
                    <a:pt x="6" y="782"/>
                    <a:pt x="14" y="768"/>
                    <a:pt x="19" y="762"/>
                  </a:cubicBezTo>
                  <a:close/>
                  <a:moveTo>
                    <a:pt x="2373" y="1443"/>
                  </a:moveTo>
                  <a:cubicBezTo>
                    <a:pt x="2373" y="1443"/>
                    <a:pt x="2372" y="1443"/>
                    <a:pt x="2372" y="1443"/>
                  </a:cubicBezTo>
                  <a:cubicBezTo>
                    <a:pt x="2370" y="1441"/>
                    <a:pt x="2367" y="1442"/>
                    <a:pt x="2364" y="1443"/>
                  </a:cubicBezTo>
                  <a:cubicBezTo>
                    <a:pt x="2351" y="1448"/>
                    <a:pt x="2340" y="1463"/>
                    <a:pt x="2331" y="1476"/>
                  </a:cubicBezTo>
                  <a:cubicBezTo>
                    <a:pt x="2319" y="1493"/>
                    <a:pt x="2304" y="1529"/>
                    <a:pt x="2307" y="1535"/>
                  </a:cubicBezTo>
                  <a:cubicBezTo>
                    <a:pt x="2310" y="1542"/>
                    <a:pt x="2348" y="1517"/>
                    <a:pt x="2363" y="1496"/>
                  </a:cubicBezTo>
                  <a:cubicBezTo>
                    <a:pt x="2371" y="1485"/>
                    <a:pt x="2386" y="1463"/>
                    <a:pt x="2377" y="1448"/>
                  </a:cubicBezTo>
                  <a:cubicBezTo>
                    <a:pt x="2376" y="1446"/>
                    <a:pt x="2375" y="1444"/>
                    <a:pt x="2373" y="1443"/>
                  </a:cubicBezTo>
                  <a:close/>
                  <a:moveTo>
                    <a:pt x="2368" y="2073"/>
                  </a:moveTo>
                  <a:cubicBezTo>
                    <a:pt x="2368" y="2070"/>
                    <a:pt x="2367" y="2067"/>
                    <a:pt x="2366" y="2064"/>
                  </a:cubicBezTo>
                  <a:cubicBezTo>
                    <a:pt x="2363" y="2062"/>
                    <a:pt x="2360" y="2061"/>
                    <a:pt x="2357" y="2062"/>
                  </a:cubicBezTo>
                  <a:cubicBezTo>
                    <a:pt x="2350" y="2064"/>
                    <a:pt x="2346" y="2070"/>
                    <a:pt x="2342" y="2077"/>
                  </a:cubicBezTo>
                  <a:cubicBezTo>
                    <a:pt x="2337" y="2085"/>
                    <a:pt x="2332" y="2092"/>
                    <a:pt x="2329" y="2101"/>
                  </a:cubicBezTo>
                  <a:cubicBezTo>
                    <a:pt x="2323" y="2116"/>
                    <a:pt x="2319" y="2131"/>
                    <a:pt x="2314" y="2146"/>
                  </a:cubicBezTo>
                  <a:cubicBezTo>
                    <a:pt x="2313" y="2150"/>
                    <a:pt x="2312" y="2154"/>
                    <a:pt x="2310" y="2158"/>
                  </a:cubicBezTo>
                  <a:cubicBezTo>
                    <a:pt x="2333" y="2158"/>
                    <a:pt x="2333" y="2158"/>
                    <a:pt x="2333" y="2158"/>
                  </a:cubicBezTo>
                  <a:cubicBezTo>
                    <a:pt x="2336" y="2155"/>
                    <a:pt x="2338" y="2152"/>
                    <a:pt x="2340" y="2149"/>
                  </a:cubicBezTo>
                  <a:cubicBezTo>
                    <a:pt x="2347" y="2137"/>
                    <a:pt x="2353" y="2125"/>
                    <a:pt x="2359" y="2112"/>
                  </a:cubicBezTo>
                  <a:cubicBezTo>
                    <a:pt x="2364" y="2100"/>
                    <a:pt x="2370" y="2088"/>
                    <a:pt x="2368" y="2073"/>
                  </a:cubicBezTo>
                  <a:close/>
                  <a:moveTo>
                    <a:pt x="2373" y="738"/>
                  </a:moveTo>
                  <a:cubicBezTo>
                    <a:pt x="2373" y="738"/>
                    <a:pt x="2372" y="737"/>
                    <a:pt x="2372" y="737"/>
                  </a:cubicBezTo>
                  <a:cubicBezTo>
                    <a:pt x="2370" y="736"/>
                    <a:pt x="2367" y="736"/>
                    <a:pt x="2364" y="737"/>
                  </a:cubicBezTo>
                  <a:cubicBezTo>
                    <a:pt x="2351" y="742"/>
                    <a:pt x="2340" y="757"/>
                    <a:pt x="2331" y="770"/>
                  </a:cubicBezTo>
                  <a:cubicBezTo>
                    <a:pt x="2319" y="787"/>
                    <a:pt x="2304" y="823"/>
                    <a:pt x="2307" y="830"/>
                  </a:cubicBezTo>
                  <a:cubicBezTo>
                    <a:pt x="2310" y="836"/>
                    <a:pt x="2348" y="811"/>
                    <a:pt x="2363" y="791"/>
                  </a:cubicBezTo>
                  <a:cubicBezTo>
                    <a:pt x="2371" y="780"/>
                    <a:pt x="2386" y="758"/>
                    <a:pt x="2377" y="742"/>
                  </a:cubicBezTo>
                  <a:cubicBezTo>
                    <a:pt x="2376" y="740"/>
                    <a:pt x="2375" y="739"/>
                    <a:pt x="2373" y="738"/>
                  </a:cubicBezTo>
                  <a:close/>
                  <a:moveTo>
                    <a:pt x="2318" y="2035"/>
                  </a:moveTo>
                  <a:cubicBezTo>
                    <a:pt x="2319" y="2021"/>
                    <a:pt x="2320" y="1998"/>
                    <a:pt x="2308" y="1991"/>
                  </a:cubicBezTo>
                  <a:cubicBezTo>
                    <a:pt x="2303" y="1988"/>
                    <a:pt x="2296" y="1990"/>
                    <a:pt x="2292" y="1995"/>
                  </a:cubicBezTo>
                  <a:cubicBezTo>
                    <a:pt x="2288" y="2000"/>
                    <a:pt x="2286" y="2007"/>
                    <a:pt x="2285" y="2015"/>
                  </a:cubicBezTo>
                  <a:cubicBezTo>
                    <a:pt x="2286" y="2040"/>
                    <a:pt x="2289" y="2065"/>
                    <a:pt x="2292" y="2089"/>
                  </a:cubicBezTo>
                  <a:cubicBezTo>
                    <a:pt x="2294" y="2099"/>
                    <a:pt x="2295" y="2109"/>
                    <a:pt x="2297" y="2119"/>
                  </a:cubicBezTo>
                  <a:cubicBezTo>
                    <a:pt x="2298" y="2122"/>
                    <a:pt x="2301" y="2140"/>
                    <a:pt x="2305" y="2132"/>
                  </a:cubicBezTo>
                  <a:cubicBezTo>
                    <a:pt x="2307" y="2128"/>
                    <a:pt x="2308" y="2122"/>
                    <a:pt x="2309" y="2117"/>
                  </a:cubicBezTo>
                  <a:cubicBezTo>
                    <a:pt x="2311" y="2106"/>
                    <a:pt x="2312" y="2096"/>
                    <a:pt x="2313" y="2086"/>
                  </a:cubicBezTo>
                  <a:cubicBezTo>
                    <a:pt x="2316" y="2069"/>
                    <a:pt x="2317" y="2052"/>
                    <a:pt x="2318" y="2035"/>
                  </a:cubicBezTo>
                  <a:close/>
                  <a:moveTo>
                    <a:pt x="2248" y="2146"/>
                  </a:moveTo>
                  <a:cubicBezTo>
                    <a:pt x="2243" y="2144"/>
                    <a:pt x="2237" y="2145"/>
                    <a:pt x="2234" y="2151"/>
                  </a:cubicBezTo>
                  <a:cubicBezTo>
                    <a:pt x="2233" y="2153"/>
                    <a:pt x="2232" y="2156"/>
                    <a:pt x="2232" y="2158"/>
                  </a:cubicBezTo>
                  <a:cubicBezTo>
                    <a:pt x="2262" y="2158"/>
                    <a:pt x="2262" y="2158"/>
                    <a:pt x="2262" y="2158"/>
                  </a:cubicBezTo>
                  <a:cubicBezTo>
                    <a:pt x="2261" y="2158"/>
                    <a:pt x="2261" y="2157"/>
                    <a:pt x="2260" y="2157"/>
                  </a:cubicBezTo>
                  <a:cubicBezTo>
                    <a:pt x="2257" y="2152"/>
                    <a:pt x="2253" y="2147"/>
                    <a:pt x="2248" y="2146"/>
                  </a:cubicBezTo>
                  <a:close/>
                  <a:moveTo>
                    <a:pt x="2280" y="2105"/>
                  </a:moveTo>
                  <a:cubicBezTo>
                    <a:pt x="2275" y="2091"/>
                    <a:pt x="2270" y="2067"/>
                    <a:pt x="2256" y="2063"/>
                  </a:cubicBezTo>
                  <a:cubicBezTo>
                    <a:pt x="2252" y="2061"/>
                    <a:pt x="2247" y="2062"/>
                    <a:pt x="2244" y="2067"/>
                  </a:cubicBezTo>
                  <a:cubicBezTo>
                    <a:pt x="2240" y="2072"/>
                    <a:pt x="2240" y="2080"/>
                    <a:pt x="2242" y="2087"/>
                  </a:cubicBezTo>
                  <a:cubicBezTo>
                    <a:pt x="2248" y="2108"/>
                    <a:pt x="2256" y="2129"/>
                    <a:pt x="2266" y="2147"/>
                  </a:cubicBezTo>
                  <a:cubicBezTo>
                    <a:pt x="2268" y="2151"/>
                    <a:pt x="2270" y="2155"/>
                    <a:pt x="2272" y="2158"/>
                  </a:cubicBezTo>
                  <a:cubicBezTo>
                    <a:pt x="2294" y="2158"/>
                    <a:pt x="2294" y="2158"/>
                    <a:pt x="2294" y="2158"/>
                  </a:cubicBezTo>
                  <a:cubicBezTo>
                    <a:pt x="2293" y="2158"/>
                    <a:pt x="2293" y="2157"/>
                    <a:pt x="2293" y="2156"/>
                  </a:cubicBezTo>
                  <a:cubicBezTo>
                    <a:pt x="2290" y="2139"/>
                    <a:pt x="2285" y="2122"/>
                    <a:pt x="2280" y="2105"/>
                  </a:cubicBezTo>
                  <a:close/>
                  <a:moveTo>
                    <a:pt x="2373" y="2149"/>
                  </a:moveTo>
                  <a:cubicBezTo>
                    <a:pt x="2373" y="2149"/>
                    <a:pt x="2372" y="2148"/>
                    <a:pt x="2372" y="2148"/>
                  </a:cubicBezTo>
                  <a:cubicBezTo>
                    <a:pt x="2370" y="2147"/>
                    <a:pt x="2367" y="2147"/>
                    <a:pt x="2364" y="2148"/>
                  </a:cubicBezTo>
                  <a:cubicBezTo>
                    <a:pt x="2359" y="2150"/>
                    <a:pt x="2354" y="2154"/>
                    <a:pt x="2349" y="2158"/>
                  </a:cubicBezTo>
                  <a:cubicBezTo>
                    <a:pt x="2379" y="2158"/>
                    <a:pt x="2379" y="2158"/>
                    <a:pt x="2379" y="2158"/>
                  </a:cubicBezTo>
                  <a:cubicBezTo>
                    <a:pt x="2378" y="2157"/>
                    <a:pt x="2378" y="2155"/>
                    <a:pt x="2377" y="2153"/>
                  </a:cubicBezTo>
                  <a:cubicBezTo>
                    <a:pt x="2376" y="2151"/>
                    <a:pt x="2375" y="2150"/>
                    <a:pt x="2373" y="2149"/>
                  </a:cubicBezTo>
                  <a:close/>
                  <a:moveTo>
                    <a:pt x="2373" y="32"/>
                  </a:moveTo>
                  <a:cubicBezTo>
                    <a:pt x="2373" y="32"/>
                    <a:pt x="2372" y="32"/>
                    <a:pt x="2372" y="32"/>
                  </a:cubicBezTo>
                  <a:cubicBezTo>
                    <a:pt x="2370" y="30"/>
                    <a:pt x="2367" y="31"/>
                    <a:pt x="2364" y="32"/>
                  </a:cubicBezTo>
                  <a:cubicBezTo>
                    <a:pt x="2351" y="37"/>
                    <a:pt x="2340" y="51"/>
                    <a:pt x="2331" y="65"/>
                  </a:cubicBezTo>
                  <a:cubicBezTo>
                    <a:pt x="2319" y="82"/>
                    <a:pt x="2304" y="118"/>
                    <a:pt x="2307" y="124"/>
                  </a:cubicBezTo>
                  <a:cubicBezTo>
                    <a:pt x="2310" y="130"/>
                    <a:pt x="2348" y="105"/>
                    <a:pt x="2363" y="85"/>
                  </a:cubicBezTo>
                  <a:cubicBezTo>
                    <a:pt x="2371" y="74"/>
                    <a:pt x="2386" y="52"/>
                    <a:pt x="2377" y="36"/>
                  </a:cubicBezTo>
                  <a:cubicBezTo>
                    <a:pt x="2376" y="35"/>
                    <a:pt x="2375" y="33"/>
                    <a:pt x="2373" y="32"/>
                  </a:cubicBezTo>
                  <a:close/>
                  <a:moveTo>
                    <a:pt x="3525" y="1794"/>
                  </a:moveTo>
                  <a:cubicBezTo>
                    <a:pt x="3525" y="1794"/>
                    <a:pt x="3524" y="1794"/>
                    <a:pt x="3524" y="1794"/>
                  </a:cubicBezTo>
                  <a:cubicBezTo>
                    <a:pt x="3522" y="1792"/>
                    <a:pt x="3519" y="1793"/>
                    <a:pt x="3516" y="1794"/>
                  </a:cubicBezTo>
                  <a:cubicBezTo>
                    <a:pt x="3503" y="1799"/>
                    <a:pt x="3492" y="1813"/>
                    <a:pt x="3483" y="1827"/>
                  </a:cubicBezTo>
                  <a:cubicBezTo>
                    <a:pt x="3471" y="1844"/>
                    <a:pt x="3456" y="1880"/>
                    <a:pt x="3459" y="1886"/>
                  </a:cubicBezTo>
                  <a:cubicBezTo>
                    <a:pt x="3462" y="1892"/>
                    <a:pt x="3500" y="1868"/>
                    <a:pt x="3515" y="1847"/>
                  </a:cubicBezTo>
                  <a:cubicBezTo>
                    <a:pt x="3523" y="1836"/>
                    <a:pt x="3538" y="1814"/>
                    <a:pt x="3529" y="1799"/>
                  </a:cubicBezTo>
                  <a:cubicBezTo>
                    <a:pt x="3528" y="1797"/>
                    <a:pt x="3527" y="1795"/>
                    <a:pt x="3525" y="1794"/>
                  </a:cubicBezTo>
                  <a:close/>
                  <a:moveTo>
                    <a:pt x="3525" y="1091"/>
                  </a:moveTo>
                  <a:cubicBezTo>
                    <a:pt x="3525" y="1090"/>
                    <a:pt x="3524" y="1090"/>
                    <a:pt x="3524" y="1090"/>
                  </a:cubicBezTo>
                  <a:cubicBezTo>
                    <a:pt x="3522" y="1089"/>
                    <a:pt x="3519" y="1089"/>
                    <a:pt x="3516" y="1090"/>
                  </a:cubicBezTo>
                  <a:cubicBezTo>
                    <a:pt x="3503" y="1095"/>
                    <a:pt x="3492" y="1110"/>
                    <a:pt x="3483" y="1123"/>
                  </a:cubicBezTo>
                  <a:cubicBezTo>
                    <a:pt x="3471" y="1140"/>
                    <a:pt x="3456" y="1176"/>
                    <a:pt x="3459" y="1182"/>
                  </a:cubicBezTo>
                  <a:cubicBezTo>
                    <a:pt x="3462" y="1189"/>
                    <a:pt x="3500" y="1164"/>
                    <a:pt x="3515" y="1143"/>
                  </a:cubicBezTo>
                  <a:cubicBezTo>
                    <a:pt x="3523" y="1132"/>
                    <a:pt x="3538" y="1111"/>
                    <a:pt x="3529" y="1095"/>
                  </a:cubicBezTo>
                  <a:cubicBezTo>
                    <a:pt x="3528" y="1093"/>
                    <a:pt x="3527" y="1092"/>
                    <a:pt x="3525" y="1091"/>
                  </a:cubicBezTo>
                  <a:close/>
                  <a:moveTo>
                    <a:pt x="3475" y="1818"/>
                  </a:moveTo>
                  <a:cubicBezTo>
                    <a:pt x="3481" y="1810"/>
                    <a:pt x="3487" y="1802"/>
                    <a:pt x="3492" y="1794"/>
                  </a:cubicBezTo>
                  <a:cubicBezTo>
                    <a:pt x="3499" y="1782"/>
                    <a:pt x="3505" y="1770"/>
                    <a:pt x="3511" y="1758"/>
                  </a:cubicBezTo>
                  <a:cubicBezTo>
                    <a:pt x="3516" y="1745"/>
                    <a:pt x="3522" y="1733"/>
                    <a:pt x="3520" y="1718"/>
                  </a:cubicBezTo>
                  <a:cubicBezTo>
                    <a:pt x="3520" y="1715"/>
                    <a:pt x="3519" y="1712"/>
                    <a:pt x="3517" y="1710"/>
                  </a:cubicBezTo>
                  <a:cubicBezTo>
                    <a:pt x="3515" y="1707"/>
                    <a:pt x="3512" y="1707"/>
                    <a:pt x="3509" y="1708"/>
                  </a:cubicBezTo>
                  <a:cubicBezTo>
                    <a:pt x="3502" y="1710"/>
                    <a:pt x="3498" y="1716"/>
                    <a:pt x="3494" y="1722"/>
                  </a:cubicBezTo>
                  <a:cubicBezTo>
                    <a:pt x="3489" y="1730"/>
                    <a:pt x="3484" y="1738"/>
                    <a:pt x="3481" y="1746"/>
                  </a:cubicBezTo>
                  <a:cubicBezTo>
                    <a:pt x="3475" y="1761"/>
                    <a:pt x="3471" y="1776"/>
                    <a:pt x="3466" y="1792"/>
                  </a:cubicBezTo>
                  <a:cubicBezTo>
                    <a:pt x="3462" y="1806"/>
                    <a:pt x="3453" y="1833"/>
                    <a:pt x="3457" y="1837"/>
                  </a:cubicBezTo>
                  <a:cubicBezTo>
                    <a:pt x="3460" y="1841"/>
                    <a:pt x="3470" y="1826"/>
                    <a:pt x="3475" y="1818"/>
                  </a:cubicBezTo>
                  <a:close/>
                  <a:moveTo>
                    <a:pt x="3434" y="1840"/>
                  </a:moveTo>
                  <a:cubicBezTo>
                    <a:pt x="3428" y="1827"/>
                    <a:pt x="3421" y="1814"/>
                    <a:pt x="3412" y="1802"/>
                  </a:cubicBezTo>
                  <a:cubicBezTo>
                    <a:pt x="3409" y="1797"/>
                    <a:pt x="3405" y="1793"/>
                    <a:pt x="3400" y="1791"/>
                  </a:cubicBezTo>
                  <a:cubicBezTo>
                    <a:pt x="3395" y="1789"/>
                    <a:pt x="3389" y="1791"/>
                    <a:pt x="3386" y="1796"/>
                  </a:cubicBezTo>
                  <a:cubicBezTo>
                    <a:pt x="3384" y="1799"/>
                    <a:pt x="3383" y="1804"/>
                    <a:pt x="3384" y="1808"/>
                  </a:cubicBezTo>
                  <a:cubicBezTo>
                    <a:pt x="3384" y="1812"/>
                    <a:pt x="3385" y="1816"/>
                    <a:pt x="3386" y="1820"/>
                  </a:cubicBezTo>
                  <a:cubicBezTo>
                    <a:pt x="3397" y="1849"/>
                    <a:pt x="3417" y="1869"/>
                    <a:pt x="3437" y="1886"/>
                  </a:cubicBezTo>
                  <a:cubicBezTo>
                    <a:pt x="3439" y="1887"/>
                    <a:pt x="3441" y="1889"/>
                    <a:pt x="3443" y="1889"/>
                  </a:cubicBezTo>
                  <a:cubicBezTo>
                    <a:pt x="3444" y="1890"/>
                    <a:pt x="3445" y="1890"/>
                    <a:pt x="3445" y="1890"/>
                  </a:cubicBezTo>
                  <a:cubicBezTo>
                    <a:pt x="3447" y="1889"/>
                    <a:pt x="3448" y="1889"/>
                    <a:pt x="3449" y="1888"/>
                  </a:cubicBezTo>
                  <a:cubicBezTo>
                    <a:pt x="3453" y="1883"/>
                    <a:pt x="3447" y="1869"/>
                    <a:pt x="3446" y="1865"/>
                  </a:cubicBezTo>
                  <a:cubicBezTo>
                    <a:pt x="3442" y="1856"/>
                    <a:pt x="3438" y="1848"/>
                    <a:pt x="3434" y="1840"/>
                  </a:cubicBezTo>
                  <a:close/>
                  <a:moveTo>
                    <a:pt x="3457" y="1778"/>
                  </a:moveTo>
                  <a:cubicBezTo>
                    <a:pt x="3459" y="1773"/>
                    <a:pt x="3460" y="1767"/>
                    <a:pt x="3461" y="1762"/>
                  </a:cubicBezTo>
                  <a:cubicBezTo>
                    <a:pt x="3463" y="1752"/>
                    <a:pt x="3464" y="1742"/>
                    <a:pt x="3465" y="1731"/>
                  </a:cubicBezTo>
                  <a:cubicBezTo>
                    <a:pt x="3468" y="1715"/>
                    <a:pt x="3469" y="1698"/>
                    <a:pt x="3470" y="1680"/>
                  </a:cubicBezTo>
                  <a:cubicBezTo>
                    <a:pt x="3471" y="1666"/>
                    <a:pt x="3472" y="1643"/>
                    <a:pt x="3460" y="1636"/>
                  </a:cubicBezTo>
                  <a:cubicBezTo>
                    <a:pt x="3455" y="1633"/>
                    <a:pt x="3448" y="1635"/>
                    <a:pt x="3444" y="1640"/>
                  </a:cubicBezTo>
                  <a:cubicBezTo>
                    <a:pt x="3440" y="1645"/>
                    <a:pt x="3438" y="1653"/>
                    <a:pt x="3437" y="1660"/>
                  </a:cubicBezTo>
                  <a:cubicBezTo>
                    <a:pt x="3438" y="1685"/>
                    <a:pt x="3441" y="1710"/>
                    <a:pt x="3444" y="1735"/>
                  </a:cubicBezTo>
                  <a:cubicBezTo>
                    <a:pt x="3446" y="1745"/>
                    <a:pt x="3447" y="1755"/>
                    <a:pt x="3449" y="1764"/>
                  </a:cubicBezTo>
                  <a:cubicBezTo>
                    <a:pt x="3450" y="1767"/>
                    <a:pt x="3453" y="1786"/>
                    <a:pt x="3457" y="1778"/>
                  </a:cubicBezTo>
                  <a:close/>
                  <a:moveTo>
                    <a:pt x="3432" y="1751"/>
                  </a:moveTo>
                  <a:cubicBezTo>
                    <a:pt x="3427" y="1736"/>
                    <a:pt x="3422" y="1713"/>
                    <a:pt x="3408" y="1708"/>
                  </a:cubicBezTo>
                  <a:cubicBezTo>
                    <a:pt x="3404" y="1706"/>
                    <a:pt x="3399" y="1707"/>
                    <a:pt x="3396" y="1712"/>
                  </a:cubicBezTo>
                  <a:cubicBezTo>
                    <a:pt x="3392" y="1717"/>
                    <a:pt x="3392" y="1726"/>
                    <a:pt x="3394" y="1733"/>
                  </a:cubicBezTo>
                  <a:cubicBezTo>
                    <a:pt x="3400" y="1754"/>
                    <a:pt x="3408" y="1774"/>
                    <a:pt x="3418" y="1793"/>
                  </a:cubicBezTo>
                  <a:cubicBezTo>
                    <a:pt x="3423" y="1802"/>
                    <a:pt x="3428" y="1811"/>
                    <a:pt x="3434" y="1819"/>
                  </a:cubicBezTo>
                  <a:cubicBezTo>
                    <a:pt x="3437" y="1823"/>
                    <a:pt x="3451" y="1848"/>
                    <a:pt x="3451" y="1838"/>
                  </a:cubicBezTo>
                  <a:cubicBezTo>
                    <a:pt x="3451" y="1826"/>
                    <a:pt x="3448" y="1813"/>
                    <a:pt x="3445" y="1802"/>
                  </a:cubicBezTo>
                  <a:cubicBezTo>
                    <a:pt x="3442" y="1784"/>
                    <a:pt x="3437" y="1767"/>
                    <a:pt x="3432" y="1751"/>
                  </a:cubicBezTo>
                  <a:close/>
                  <a:moveTo>
                    <a:pt x="1221" y="382"/>
                  </a:moveTo>
                  <a:cubicBezTo>
                    <a:pt x="1221" y="382"/>
                    <a:pt x="1220" y="382"/>
                    <a:pt x="1220" y="381"/>
                  </a:cubicBezTo>
                  <a:cubicBezTo>
                    <a:pt x="1218" y="380"/>
                    <a:pt x="1215" y="380"/>
                    <a:pt x="1212" y="381"/>
                  </a:cubicBezTo>
                  <a:cubicBezTo>
                    <a:pt x="1199" y="387"/>
                    <a:pt x="1188" y="401"/>
                    <a:pt x="1179" y="415"/>
                  </a:cubicBezTo>
                  <a:cubicBezTo>
                    <a:pt x="1168" y="432"/>
                    <a:pt x="1152" y="468"/>
                    <a:pt x="1155" y="474"/>
                  </a:cubicBezTo>
                  <a:cubicBezTo>
                    <a:pt x="1158" y="480"/>
                    <a:pt x="1196" y="455"/>
                    <a:pt x="1211" y="435"/>
                  </a:cubicBezTo>
                  <a:cubicBezTo>
                    <a:pt x="1219" y="424"/>
                    <a:pt x="1234" y="402"/>
                    <a:pt x="1225" y="386"/>
                  </a:cubicBezTo>
                  <a:cubicBezTo>
                    <a:pt x="1224" y="385"/>
                    <a:pt x="1223" y="383"/>
                    <a:pt x="1221" y="382"/>
                  </a:cubicBezTo>
                  <a:close/>
                  <a:moveTo>
                    <a:pt x="69" y="2149"/>
                  </a:moveTo>
                  <a:cubicBezTo>
                    <a:pt x="69" y="2149"/>
                    <a:pt x="68" y="2148"/>
                    <a:pt x="68" y="2148"/>
                  </a:cubicBezTo>
                  <a:cubicBezTo>
                    <a:pt x="66" y="2147"/>
                    <a:pt x="63" y="2147"/>
                    <a:pt x="60" y="2148"/>
                  </a:cubicBezTo>
                  <a:cubicBezTo>
                    <a:pt x="55" y="2150"/>
                    <a:pt x="50" y="2154"/>
                    <a:pt x="45" y="2158"/>
                  </a:cubicBezTo>
                  <a:cubicBezTo>
                    <a:pt x="75" y="2158"/>
                    <a:pt x="75" y="2158"/>
                    <a:pt x="75" y="2158"/>
                  </a:cubicBezTo>
                  <a:cubicBezTo>
                    <a:pt x="74" y="2157"/>
                    <a:pt x="74" y="2155"/>
                    <a:pt x="73" y="2153"/>
                  </a:cubicBezTo>
                  <a:cubicBezTo>
                    <a:pt x="72" y="2151"/>
                    <a:pt x="71" y="2150"/>
                    <a:pt x="69" y="2149"/>
                  </a:cubicBezTo>
                  <a:close/>
                  <a:moveTo>
                    <a:pt x="69" y="1443"/>
                  </a:moveTo>
                  <a:cubicBezTo>
                    <a:pt x="69" y="1443"/>
                    <a:pt x="68" y="1443"/>
                    <a:pt x="68" y="1443"/>
                  </a:cubicBezTo>
                  <a:cubicBezTo>
                    <a:pt x="66" y="1441"/>
                    <a:pt x="63" y="1442"/>
                    <a:pt x="60" y="1443"/>
                  </a:cubicBezTo>
                  <a:cubicBezTo>
                    <a:pt x="47" y="1448"/>
                    <a:pt x="36" y="1463"/>
                    <a:pt x="27" y="1476"/>
                  </a:cubicBezTo>
                  <a:cubicBezTo>
                    <a:pt x="16" y="1493"/>
                    <a:pt x="0" y="1529"/>
                    <a:pt x="3" y="1535"/>
                  </a:cubicBezTo>
                  <a:cubicBezTo>
                    <a:pt x="6" y="1542"/>
                    <a:pt x="44" y="1517"/>
                    <a:pt x="59" y="1496"/>
                  </a:cubicBezTo>
                  <a:cubicBezTo>
                    <a:pt x="67" y="1485"/>
                    <a:pt x="82" y="1463"/>
                    <a:pt x="73" y="1448"/>
                  </a:cubicBezTo>
                  <a:cubicBezTo>
                    <a:pt x="72" y="1446"/>
                    <a:pt x="71" y="1444"/>
                    <a:pt x="69" y="1443"/>
                  </a:cubicBezTo>
                  <a:close/>
                  <a:moveTo>
                    <a:pt x="64" y="2073"/>
                  </a:moveTo>
                  <a:cubicBezTo>
                    <a:pt x="64" y="2070"/>
                    <a:pt x="63" y="2067"/>
                    <a:pt x="62" y="2064"/>
                  </a:cubicBezTo>
                  <a:cubicBezTo>
                    <a:pt x="59" y="2062"/>
                    <a:pt x="56" y="2061"/>
                    <a:pt x="53" y="2062"/>
                  </a:cubicBezTo>
                  <a:cubicBezTo>
                    <a:pt x="46" y="2064"/>
                    <a:pt x="42" y="2070"/>
                    <a:pt x="38" y="2077"/>
                  </a:cubicBezTo>
                  <a:cubicBezTo>
                    <a:pt x="33" y="2085"/>
                    <a:pt x="28" y="2092"/>
                    <a:pt x="25" y="2101"/>
                  </a:cubicBezTo>
                  <a:cubicBezTo>
                    <a:pt x="19" y="2116"/>
                    <a:pt x="15" y="2131"/>
                    <a:pt x="10" y="2146"/>
                  </a:cubicBezTo>
                  <a:cubicBezTo>
                    <a:pt x="9" y="2150"/>
                    <a:pt x="8" y="2154"/>
                    <a:pt x="6" y="2158"/>
                  </a:cubicBezTo>
                  <a:cubicBezTo>
                    <a:pt x="30" y="2158"/>
                    <a:pt x="30" y="2158"/>
                    <a:pt x="30" y="2158"/>
                  </a:cubicBezTo>
                  <a:cubicBezTo>
                    <a:pt x="32" y="2155"/>
                    <a:pt x="34" y="2152"/>
                    <a:pt x="36" y="2149"/>
                  </a:cubicBezTo>
                  <a:cubicBezTo>
                    <a:pt x="43" y="2137"/>
                    <a:pt x="49" y="2125"/>
                    <a:pt x="55" y="2112"/>
                  </a:cubicBezTo>
                  <a:cubicBezTo>
                    <a:pt x="60" y="2100"/>
                    <a:pt x="66" y="2088"/>
                    <a:pt x="64" y="2073"/>
                  </a:cubicBezTo>
                  <a:close/>
                  <a:moveTo>
                    <a:pt x="19" y="1467"/>
                  </a:moveTo>
                  <a:cubicBezTo>
                    <a:pt x="25" y="1460"/>
                    <a:pt x="31" y="1451"/>
                    <a:pt x="36" y="1443"/>
                  </a:cubicBezTo>
                  <a:cubicBezTo>
                    <a:pt x="43" y="1432"/>
                    <a:pt x="49" y="1420"/>
                    <a:pt x="55" y="1407"/>
                  </a:cubicBezTo>
                  <a:cubicBezTo>
                    <a:pt x="60" y="1395"/>
                    <a:pt x="66" y="1382"/>
                    <a:pt x="64" y="1367"/>
                  </a:cubicBezTo>
                  <a:cubicBezTo>
                    <a:pt x="64" y="1364"/>
                    <a:pt x="63" y="1361"/>
                    <a:pt x="62" y="1359"/>
                  </a:cubicBezTo>
                  <a:cubicBezTo>
                    <a:pt x="59" y="1356"/>
                    <a:pt x="56" y="1356"/>
                    <a:pt x="53" y="1357"/>
                  </a:cubicBezTo>
                  <a:cubicBezTo>
                    <a:pt x="46" y="1359"/>
                    <a:pt x="42" y="1365"/>
                    <a:pt x="38" y="1371"/>
                  </a:cubicBezTo>
                  <a:cubicBezTo>
                    <a:pt x="33" y="1379"/>
                    <a:pt x="28" y="1387"/>
                    <a:pt x="25" y="1396"/>
                  </a:cubicBezTo>
                  <a:cubicBezTo>
                    <a:pt x="19" y="1410"/>
                    <a:pt x="15" y="1425"/>
                    <a:pt x="10" y="1441"/>
                  </a:cubicBezTo>
                  <a:cubicBezTo>
                    <a:pt x="8" y="1449"/>
                    <a:pt x="4" y="1461"/>
                    <a:pt x="2" y="1470"/>
                  </a:cubicBezTo>
                  <a:cubicBezTo>
                    <a:pt x="2" y="1487"/>
                    <a:pt x="2" y="1487"/>
                    <a:pt x="2" y="1487"/>
                  </a:cubicBezTo>
                  <a:cubicBezTo>
                    <a:pt x="6" y="1488"/>
                    <a:pt x="14" y="1474"/>
                    <a:pt x="19" y="1467"/>
                  </a:cubicBezTo>
                  <a:close/>
                  <a:moveTo>
                    <a:pt x="9" y="1381"/>
                  </a:moveTo>
                  <a:cubicBezTo>
                    <a:pt x="12" y="1364"/>
                    <a:pt x="14" y="1347"/>
                    <a:pt x="14" y="1330"/>
                  </a:cubicBezTo>
                  <a:cubicBezTo>
                    <a:pt x="15" y="1315"/>
                    <a:pt x="16" y="1293"/>
                    <a:pt x="4" y="1285"/>
                  </a:cubicBezTo>
                  <a:cubicBezTo>
                    <a:pt x="3" y="1285"/>
                    <a:pt x="2" y="1285"/>
                    <a:pt x="2" y="1284"/>
                  </a:cubicBezTo>
                  <a:cubicBezTo>
                    <a:pt x="2" y="1425"/>
                    <a:pt x="2" y="1425"/>
                    <a:pt x="2" y="1425"/>
                  </a:cubicBezTo>
                  <a:cubicBezTo>
                    <a:pt x="3" y="1421"/>
                    <a:pt x="4" y="1415"/>
                    <a:pt x="5" y="1411"/>
                  </a:cubicBezTo>
                  <a:cubicBezTo>
                    <a:pt x="7" y="1401"/>
                    <a:pt x="8" y="1391"/>
                    <a:pt x="9" y="1381"/>
                  </a:cubicBezTo>
                  <a:close/>
                  <a:moveTo>
                    <a:pt x="69" y="738"/>
                  </a:moveTo>
                  <a:cubicBezTo>
                    <a:pt x="69" y="738"/>
                    <a:pt x="68" y="737"/>
                    <a:pt x="68" y="737"/>
                  </a:cubicBezTo>
                  <a:cubicBezTo>
                    <a:pt x="66" y="736"/>
                    <a:pt x="63" y="736"/>
                    <a:pt x="60" y="737"/>
                  </a:cubicBezTo>
                  <a:cubicBezTo>
                    <a:pt x="47" y="742"/>
                    <a:pt x="36" y="757"/>
                    <a:pt x="27" y="770"/>
                  </a:cubicBezTo>
                  <a:cubicBezTo>
                    <a:pt x="16" y="787"/>
                    <a:pt x="0" y="823"/>
                    <a:pt x="3" y="830"/>
                  </a:cubicBezTo>
                  <a:cubicBezTo>
                    <a:pt x="6" y="836"/>
                    <a:pt x="44" y="811"/>
                    <a:pt x="59" y="791"/>
                  </a:cubicBezTo>
                  <a:cubicBezTo>
                    <a:pt x="67" y="780"/>
                    <a:pt x="82" y="758"/>
                    <a:pt x="73" y="742"/>
                  </a:cubicBezTo>
                  <a:cubicBezTo>
                    <a:pt x="72" y="740"/>
                    <a:pt x="71" y="739"/>
                    <a:pt x="69" y="738"/>
                  </a:cubicBezTo>
                  <a:close/>
                  <a:moveTo>
                    <a:pt x="14" y="2035"/>
                  </a:moveTo>
                  <a:cubicBezTo>
                    <a:pt x="15" y="2021"/>
                    <a:pt x="16" y="1998"/>
                    <a:pt x="4" y="1991"/>
                  </a:cubicBezTo>
                  <a:cubicBezTo>
                    <a:pt x="3" y="1990"/>
                    <a:pt x="2" y="1990"/>
                    <a:pt x="2" y="1990"/>
                  </a:cubicBezTo>
                  <a:cubicBezTo>
                    <a:pt x="2" y="2131"/>
                    <a:pt x="2" y="2131"/>
                    <a:pt x="2" y="2131"/>
                  </a:cubicBezTo>
                  <a:cubicBezTo>
                    <a:pt x="3" y="2126"/>
                    <a:pt x="4" y="2121"/>
                    <a:pt x="5" y="2117"/>
                  </a:cubicBezTo>
                  <a:cubicBezTo>
                    <a:pt x="7" y="2106"/>
                    <a:pt x="8" y="2096"/>
                    <a:pt x="9" y="2086"/>
                  </a:cubicBezTo>
                  <a:cubicBezTo>
                    <a:pt x="12" y="2069"/>
                    <a:pt x="14" y="2052"/>
                    <a:pt x="14" y="2035"/>
                  </a:cubicBezTo>
                  <a:close/>
                  <a:moveTo>
                    <a:pt x="1153" y="1778"/>
                  </a:moveTo>
                  <a:cubicBezTo>
                    <a:pt x="1155" y="1773"/>
                    <a:pt x="1156" y="1767"/>
                    <a:pt x="1157" y="1762"/>
                  </a:cubicBezTo>
                  <a:cubicBezTo>
                    <a:pt x="1159" y="1752"/>
                    <a:pt x="1160" y="1742"/>
                    <a:pt x="1161" y="1731"/>
                  </a:cubicBezTo>
                  <a:cubicBezTo>
                    <a:pt x="1164" y="1715"/>
                    <a:pt x="1165" y="1698"/>
                    <a:pt x="1166" y="1680"/>
                  </a:cubicBezTo>
                  <a:cubicBezTo>
                    <a:pt x="1167" y="1666"/>
                    <a:pt x="1168" y="1643"/>
                    <a:pt x="1156" y="1636"/>
                  </a:cubicBezTo>
                  <a:cubicBezTo>
                    <a:pt x="1151" y="1633"/>
                    <a:pt x="1144" y="1635"/>
                    <a:pt x="1140" y="1640"/>
                  </a:cubicBezTo>
                  <a:cubicBezTo>
                    <a:pt x="1136" y="1645"/>
                    <a:pt x="1134" y="1653"/>
                    <a:pt x="1133" y="1660"/>
                  </a:cubicBezTo>
                  <a:cubicBezTo>
                    <a:pt x="1134" y="1685"/>
                    <a:pt x="1137" y="1710"/>
                    <a:pt x="1140" y="1735"/>
                  </a:cubicBezTo>
                  <a:cubicBezTo>
                    <a:pt x="1142" y="1745"/>
                    <a:pt x="1143" y="1755"/>
                    <a:pt x="1145" y="1764"/>
                  </a:cubicBezTo>
                  <a:cubicBezTo>
                    <a:pt x="1146" y="1767"/>
                    <a:pt x="1149" y="1786"/>
                    <a:pt x="1153" y="1778"/>
                  </a:cubicBezTo>
                  <a:close/>
                  <a:moveTo>
                    <a:pt x="1171" y="1818"/>
                  </a:moveTo>
                  <a:cubicBezTo>
                    <a:pt x="1177" y="1810"/>
                    <a:pt x="1183" y="1802"/>
                    <a:pt x="1188" y="1794"/>
                  </a:cubicBezTo>
                  <a:cubicBezTo>
                    <a:pt x="1195" y="1782"/>
                    <a:pt x="1201" y="1770"/>
                    <a:pt x="1207" y="1758"/>
                  </a:cubicBezTo>
                  <a:cubicBezTo>
                    <a:pt x="1212" y="1745"/>
                    <a:pt x="1218" y="1733"/>
                    <a:pt x="1216" y="1718"/>
                  </a:cubicBezTo>
                  <a:cubicBezTo>
                    <a:pt x="1216" y="1715"/>
                    <a:pt x="1215" y="1712"/>
                    <a:pt x="1214" y="1710"/>
                  </a:cubicBezTo>
                  <a:cubicBezTo>
                    <a:pt x="1211" y="1707"/>
                    <a:pt x="1208" y="1707"/>
                    <a:pt x="1205" y="1708"/>
                  </a:cubicBezTo>
                  <a:cubicBezTo>
                    <a:pt x="1198" y="1710"/>
                    <a:pt x="1194" y="1716"/>
                    <a:pt x="1190" y="1722"/>
                  </a:cubicBezTo>
                  <a:cubicBezTo>
                    <a:pt x="1185" y="1730"/>
                    <a:pt x="1180" y="1738"/>
                    <a:pt x="1177" y="1746"/>
                  </a:cubicBezTo>
                  <a:cubicBezTo>
                    <a:pt x="1171" y="1761"/>
                    <a:pt x="1167" y="1776"/>
                    <a:pt x="1162" y="1792"/>
                  </a:cubicBezTo>
                  <a:cubicBezTo>
                    <a:pt x="1158" y="1806"/>
                    <a:pt x="1149" y="1833"/>
                    <a:pt x="1153" y="1837"/>
                  </a:cubicBezTo>
                  <a:cubicBezTo>
                    <a:pt x="1156" y="1841"/>
                    <a:pt x="1166" y="1826"/>
                    <a:pt x="1171" y="1818"/>
                  </a:cubicBezTo>
                  <a:close/>
                  <a:moveTo>
                    <a:pt x="1221" y="1091"/>
                  </a:moveTo>
                  <a:cubicBezTo>
                    <a:pt x="1221" y="1090"/>
                    <a:pt x="1220" y="1090"/>
                    <a:pt x="1220" y="1090"/>
                  </a:cubicBezTo>
                  <a:cubicBezTo>
                    <a:pt x="1218" y="1089"/>
                    <a:pt x="1215" y="1089"/>
                    <a:pt x="1212" y="1090"/>
                  </a:cubicBezTo>
                  <a:cubicBezTo>
                    <a:pt x="1199" y="1095"/>
                    <a:pt x="1188" y="1110"/>
                    <a:pt x="1179" y="1123"/>
                  </a:cubicBezTo>
                  <a:cubicBezTo>
                    <a:pt x="1168" y="1140"/>
                    <a:pt x="1152" y="1176"/>
                    <a:pt x="1155" y="1182"/>
                  </a:cubicBezTo>
                  <a:cubicBezTo>
                    <a:pt x="1158" y="1189"/>
                    <a:pt x="1196" y="1164"/>
                    <a:pt x="1211" y="1143"/>
                  </a:cubicBezTo>
                  <a:cubicBezTo>
                    <a:pt x="1219" y="1132"/>
                    <a:pt x="1234" y="1111"/>
                    <a:pt x="1225" y="1095"/>
                  </a:cubicBezTo>
                  <a:cubicBezTo>
                    <a:pt x="1224" y="1093"/>
                    <a:pt x="1223" y="1092"/>
                    <a:pt x="1221" y="1091"/>
                  </a:cubicBezTo>
                  <a:close/>
                  <a:moveTo>
                    <a:pt x="69" y="32"/>
                  </a:moveTo>
                  <a:cubicBezTo>
                    <a:pt x="69" y="32"/>
                    <a:pt x="68" y="32"/>
                    <a:pt x="68" y="32"/>
                  </a:cubicBezTo>
                  <a:cubicBezTo>
                    <a:pt x="66" y="30"/>
                    <a:pt x="63" y="31"/>
                    <a:pt x="60" y="32"/>
                  </a:cubicBezTo>
                  <a:cubicBezTo>
                    <a:pt x="47" y="37"/>
                    <a:pt x="36" y="51"/>
                    <a:pt x="27" y="65"/>
                  </a:cubicBezTo>
                  <a:cubicBezTo>
                    <a:pt x="16" y="82"/>
                    <a:pt x="0" y="118"/>
                    <a:pt x="3" y="124"/>
                  </a:cubicBezTo>
                  <a:cubicBezTo>
                    <a:pt x="6" y="130"/>
                    <a:pt x="44" y="105"/>
                    <a:pt x="59" y="85"/>
                  </a:cubicBezTo>
                  <a:cubicBezTo>
                    <a:pt x="67" y="74"/>
                    <a:pt x="82" y="52"/>
                    <a:pt x="73" y="36"/>
                  </a:cubicBezTo>
                  <a:cubicBezTo>
                    <a:pt x="72" y="35"/>
                    <a:pt x="71" y="33"/>
                    <a:pt x="69" y="32"/>
                  </a:cubicBezTo>
                  <a:close/>
                  <a:moveTo>
                    <a:pt x="1221" y="1794"/>
                  </a:moveTo>
                  <a:cubicBezTo>
                    <a:pt x="1221" y="1794"/>
                    <a:pt x="1220" y="1794"/>
                    <a:pt x="1220" y="1794"/>
                  </a:cubicBezTo>
                  <a:cubicBezTo>
                    <a:pt x="1218" y="1792"/>
                    <a:pt x="1215" y="1793"/>
                    <a:pt x="1212" y="1794"/>
                  </a:cubicBezTo>
                  <a:cubicBezTo>
                    <a:pt x="1199" y="1799"/>
                    <a:pt x="1188" y="1813"/>
                    <a:pt x="1179" y="1827"/>
                  </a:cubicBezTo>
                  <a:cubicBezTo>
                    <a:pt x="1168" y="1844"/>
                    <a:pt x="1152" y="1880"/>
                    <a:pt x="1155" y="1886"/>
                  </a:cubicBezTo>
                  <a:cubicBezTo>
                    <a:pt x="1158" y="1892"/>
                    <a:pt x="1196" y="1868"/>
                    <a:pt x="1211" y="1847"/>
                  </a:cubicBezTo>
                  <a:cubicBezTo>
                    <a:pt x="1219" y="1836"/>
                    <a:pt x="1234" y="1814"/>
                    <a:pt x="1225" y="1799"/>
                  </a:cubicBezTo>
                  <a:cubicBezTo>
                    <a:pt x="1224" y="1797"/>
                    <a:pt x="1223" y="1795"/>
                    <a:pt x="1221" y="1794"/>
                  </a:cubicBezTo>
                  <a:close/>
                  <a:moveTo>
                    <a:pt x="1130" y="1840"/>
                  </a:moveTo>
                  <a:cubicBezTo>
                    <a:pt x="1124" y="1827"/>
                    <a:pt x="1117" y="1814"/>
                    <a:pt x="1108" y="1802"/>
                  </a:cubicBezTo>
                  <a:cubicBezTo>
                    <a:pt x="1105" y="1797"/>
                    <a:pt x="1101" y="1793"/>
                    <a:pt x="1096" y="1791"/>
                  </a:cubicBezTo>
                  <a:cubicBezTo>
                    <a:pt x="1091" y="1789"/>
                    <a:pt x="1085" y="1791"/>
                    <a:pt x="1082" y="1796"/>
                  </a:cubicBezTo>
                  <a:cubicBezTo>
                    <a:pt x="1080" y="1799"/>
                    <a:pt x="1079" y="1804"/>
                    <a:pt x="1080" y="1808"/>
                  </a:cubicBezTo>
                  <a:cubicBezTo>
                    <a:pt x="1080" y="1812"/>
                    <a:pt x="1081" y="1816"/>
                    <a:pt x="1082" y="1820"/>
                  </a:cubicBezTo>
                  <a:cubicBezTo>
                    <a:pt x="1093" y="1849"/>
                    <a:pt x="1113" y="1869"/>
                    <a:pt x="1133" y="1886"/>
                  </a:cubicBezTo>
                  <a:cubicBezTo>
                    <a:pt x="1135" y="1887"/>
                    <a:pt x="1137" y="1889"/>
                    <a:pt x="1139" y="1889"/>
                  </a:cubicBezTo>
                  <a:cubicBezTo>
                    <a:pt x="1140" y="1890"/>
                    <a:pt x="1141" y="1890"/>
                    <a:pt x="1142" y="1890"/>
                  </a:cubicBezTo>
                  <a:cubicBezTo>
                    <a:pt x="1143" y="1889"/>
                    <a:pt x="1144" y="1889"/>
                    <a:pt x="1145" y="1888"/>
                  </a:cubicBezTo>
                  <a:cubicBezTo>
                    <a:pt x="1149" y="1883"/>
                    <a:pt x="1143" y="1869"/>
                    <a:pt x="1142" y="1865"/>
                  </a:cubicBezTo>
                  <a:cubicBezTo>
                    <a:pt x="1138" y="1856"/>
                    <a:pt x="1134" y="1848"/>
                    <a:pt x="1130" y="1840"/>
                  </a:cubicBezTo>
                  <a:close/>
                  <a:moveTo>
                    <a:pt x="1128" y="1751"/>
                  </a:moveTo>
                  <a:cubicBezTo>
                    <a:pt x="1124" y="1736"/>
                    <a:pt x="1118" y="1713"/>
                    <a:pt x="1104" y="1708"/>
                  </a:cubicBezTo>
                  <a:cubicBezTo>
                    <a:pt x="1100" y="1706"/>
                    <a:pt x="1095" y="1707"/>
                    <a:pt x="1092" y="1712"/>
                  </a:cubicBezTo>
                  <a:cubicBezTo>
                    <a:pt x="1088" y="1717"/>
                    <a:pt x="1088" y="1726"/>
                    <a:pt x="1090" y="1733"/>
                  </a:cubicBezTo>
                  <a:cubicBezTo>
                    <a:pt x="1096" y="1754"/>
                    <a:pt x="1104" y="1774"/>
                    <a:pt x="1114" y="1793"/>
                  </a:cubicBezTo>
                  <a:cubicBezTo>
                    <a:pt x="1119" y="1802"/>
                    <a:pt x="1125" y="1811"/>
                    <a:pt x="1130" y="1819"/>
                  </a:cubicBezTo>
                  <a:cubicBezTo>
                    <a:pt x="1133" y="1823"/>
                    <a:pt x="1147" y="1848"/>
                    <a:pt x="1147" y="1838"/>
                  </a:cubicBezTo>
                  <a:cubicBezTo>
                    <a:pt x="1147" y="1826"/>
                    <a:pt x="1144" y="1813"/>
                    <a:pt x="1141" y="1802"/>
                  </a:cubicBezTo>
                  <a:cubicBezTo>
                    <a:pt x="1138" y="1784"/>
                    <a:pt x="1133" y="1767"/>
                    <a:pt x="1128" y="1751"/>
                  </a:cubicBezTo>
                  <a:close/>
                </a:path>
              </a:pathLst>
            </a:custGeom>
            <a:solidFill>
              <a:schemeClr val="accent1"/>
            </a:solidFill>
            <a:ln w="9525">
              <a:noFill/>
              <a:round/>
              <a:headEnd/>
              <a:tailEnd/>
            </a:ln>
          </p:spPr>
        </p:sp>
        <p:sp>
          <p:nvSpPr>
            <p:cNvPr id="19" name="Freeform 9"/>
            <p:cNvSpPr>
              <a:spLocks noEditPoints="1"/>
            </p:cNvSpPr>
            <p:nvPr/>
          </p:nvSpPr>
          <p:spPr bwMode="auto">
            <a:xfrm>
              <a:off x="982493" y="3378"/>
              <a:ext cx="11205925" cy="6851347"/>
            </a:xfrm>
            <a:custGeom>
              <a:avLst/>
              <a:gdLst/>
              <a:ahLst/>
              <a:cxnLst/>
              <a:rect l="0" t="0" r="r" b="b"/>
              <a:pathLst>
                <a:path w="3531" h="2158">
                  <a:moveTo>
                    <a:pt x="1203" y="57"/>
                  </a:moveTo>
                  <a:cubicBezTo>
                    <a:pt x="1206" y="61"/>
                    <a:pt x="1220" y="86"/>
                    <a:pt x="1220" y="75"/>
                  </a:cubicBezTo>
                  <a:cubicBezTo>
                    <a:pt x="1220" y="64"/>
                    <a:pt x="1217" y="51"/>
                    <a:pt x="1214" y="40"/>
                  </a:cubicBezTo>
                  <a:cubicBezTo>
                    <a:pt x="1211" y="26"/>
                    <a:pt x="1208" y="13"/>
                    <a:pt x="1205" y="0"/>
                  </a:cubicBezTo>
                  <a:cubicBezTo>
                    <a:pt x="1173" y="0"/>
                    <a:pt x="1173" y="0"/>
                    <a:pt x="1173" y="0"/>
                  </a:cubicBezTo>
                  <a:cubicBezTo>
                    <a:pt x="1177" y="11"/>
                    <a:pt x="1182" y="21"/>
                    <a:pt x="1187" y="31"/>
                  </a:cubicBezTo>
                  <a:cubicBezTo>
                    <a:pt x="1192" y="40"/>
                    <a:pt x="1198" y="49"/>
                    <a:pt x="1203" y="57"/>
                  </a:cubicBezTo>
                  <a:close/>
                  <a:moveTo>
                    <a:pt x="1226" y="16"/>
                  </a:moveTo>
                  <a:cubicBezTo>
                    <a:pt x="1228" y="11"/>
                    <a:pt x="1229" y="5"/>
                    <a:pt x="1230" y="0"/>
                  </a:cubicBezTo>
                  <a:cubicBezTo>
                    <a:pt x="1218" y="0"/>
                    <a:pt x="1218" y="0"/>
                    <a:pt x="1218" y="0"/>
                  </a:cubicBezTo>
                  <a:cubicBezTo>
                    <a:pt x="1218" y="1"/>
                    <a:pt x="1218" y="2"/>
                    <a:pt x="1218" y="2"/>
                  </a:cubicBezTo>
                  <a:cubicBezTo>
                    <a:pt x="1219" y="5"/>
                    <a:pt x="1222" y="24"/>
                    <a:pt x="1226" y="16"/>
                  </a:cubicBezTo>
                  <a:close/>
                  <a:moveTo>
                    <a:pt x="1155" y="58"/>
                  </a:moveTo>
                  <a:cubicBezTo>
                    <a:pt x="1166" y="87"/>
                    <a:pt x="1186" y="107"/>
                    <a:pt x="1206" y="124"/>
                  </a:cubicBezTo>
                  <a:cubicBezTo>
                    <a:pt x="1208" y="125"/>
                    <a:pt x="1210" y="127"/>
                    <a:pt x="1212" y="127"/>
                  </a:cubicBezTo>
                  <a:cubicBezTo>
                    <a:pt x="1213" y="128"/>
                    <a:pt x="1214" y="128"/>
                    <a:pt x="1215" y="128"/>
                  </a:cubicBezTo>
                  <a:cubicBezTo>
                    <a:pt x="1216" y="127"/>
                    <a:pt x="1217" y="127"/>
                    <a:pt x="1218" y="125"/>
                  </a:cubicBezTo>
                  <a:cubicBezTo>
                    <a:pt x="1222" y="121"/>
                    <a:pt x="1216" y="107"/>
                    <a:pt x="1215" y="102"/>
                  </a:cubicBezTo>
                  <a:cubicBezTo>
                    <a:pt x="1211" y="94"/>
                    <a:pt x="1207" y="86"/>
                    <a:pt x="1203" y="78"/>
                  </a:cubicBezTo>
                  <a:cubicBezTo>
                    <a:pt x="1197" y="65"/>
                    <a:pt x="1190" y="52"/>
                    <a:pt x="1181" y="40"/>
                  </a:cubicBezTo>
                  <a:cubicBezTo>
                    <a:pt x="1178" y="35"/>
                    <a:pt x="1174" y="31"/>
                    <a:pt x="1169" y="29"/>
                  </a:cubicBezTo>
                  <a:cubicBezTo>
                    <a:pt x="1164" y="27"/>
                    <a:pt x="1158" y="29"/>
                    <a:pt x="1155" y="34"/>
                  </a:cubicBezTo>
                  <a:cubicBezTo>
                    <a:pt x="1153" y="37"/>
                    <a:pt x="1152" y="42"/>
                    <a:pt x="1153" y="46"/>
                  </a:cubicBezTo>
                  <a:cubicBezTo>
                    <a:pt x="1153" y="50"/>
                    <a:pt x="1154" y="54"/>
                    <a:pt x="1155" y="58"/>
                  </a:cubicBezTo>
                  <a:close/>
                  <a:moveTo>
                    <a:pt x="1229" y="580"/>
                  </a:moveTo>
                  <a:cubicBezTo>
                    <a:pt x="1224" y="577"/>
                    <a:pt x="1217" y="579"/>
                    <a:pt x="1213" y="584"/>
                  </a:cubicBezTo>
                  <a:cubicBezTo>
                    <a:pt x="1209" y="589"/>
                    <a:pt x="1207" y="596"/>
                    <a:pt x="1206" y="603"/>
                  </a:cubicBezTo>
                  <a:cubicBezTo>
                    <a:pt x="1207" y="629"/>
                    <a:pt x="1210" y="653"/>
                    <a:pt x="1213" y="678"/>
                  </a:cubicBezTo>
                  <a:cubicBezTo>
                    <a:pt x="1215" y="688"/>
                    <a:pt x="1216" y="698"/>
                    <a:pt x="1218" y="708"/>
                  </a:cubicBezTo>
                  <a:cubicBezTo>
                    <a:pt x="1219" y="711"/>
                    <a:pt x="1222" y="729"/>
                    <a:pt x="1226" y="721"/>
                  </a:cubicBezTo>
                  <a:cubicBezTo>
                    <a:pt x="1228" y="717"/>
                    <a:pt x="1229" y="710"/>
                    <a:pt x="1230" y="705"/>
                  </a:cubicBezTo>
                  <a:cubicBezTo>
                    <a:pt x="1232" y="695"/>
                    <a:pt x="1233" y="685"/>
                    <a:pt x="1234" y="675"/>
                  </a:cubicBezTo>
                  <a:cubicBezTo>
                    <a:pt x="1237" y="658"/>
                    <a:pt x="1238" y="641"/>
                    <a:pt x="1239" y="624"/>
                  </a:cubicBezTo>
                  <a:cubicBezTo>
                    <a:pt x="1240" y="610"/>
                    <a:pt x="1241" y="587"/>
                    <a:pt x="1229" y="580"/>
                  </a:cubicBezTo>
                  <a:close/>
                  <a:moveTo>
                    <a:pt x="1201" y="694"/>
                  </a:moveTo>
                  <a:cubicBezTo>
                    <a:pt x="1197" y="680"/>
                    <a:pt x="1191" y="656"/>
                    <a:pt x="1177" y="651"/>
                  </a:cubicBezTo>
                  <a:cubicBezTo>
                    <a:pt x="1173" y="650"/>
                    <a:pt x="1168" y="651"/>
                    <a:pt x="1165" y="655"/>
                  </a:cubicBezTo>
                  <a:cubicBezTo>
                    <a:pt x="1161" y="661"/>
                    <a:pt x="1161" y="669"/>
                    <a:pt x="1163" y="676"/>
                  </a:cubicBezTo>
                  <a:cubicBezTo>
                    <a:pt x="1169" y="697"/>
                    <a:pt x="1177" y="718"/>
                    <a:pt x="1187" y="736"/>
                  </a:cubicBezTo>
                  <a:cubicBezTo>
                    <a:pt x="1192" y="745"/>
                    <a:pt x="1198" y="754"/>
                    <a:pt x="1203" y="763"/>
                  </a:cubicBezTo>
                  <a:cubicBezTo>
                    <a:pt x="1206" y="767"/>
                    <a:pt x="1220" y="791"/>
                    <a:pt x="1220" y="781"/>
                  </a:cubicBezTo>
                  <a:cubicBezTo>
                    <a:pt x="1220" y="769"/>
                    <a:pt x="1217" y="757"/>
                    <a:pt x="1214" y="745"/>
                  </a:cubicBezTo>
                  <a:cubicBezTo>
                    <a:pt x="1211" y="728"/>
                    <a:pt x="1206" y="711"/>
                    <a:pt x="1201" y="694"/>
                  </a:cubicBezTo>
                  <a:close/>
                  <a:moveTo>
                    <a:pt x="1244" y="762"/>
                  </a:moveTo>
                  <a:cubicBezTo>
                    <a:pt x="1250" y="754"/>
                    <a:pt x="1256" y="746"/>
                    <a:pt x="1261" y="737"/>
                  </a:cubicBezTo>
                  <a:cubicBezTo>
                    <a:pt x="1268" y="726"/>
                    <a:pt x="1274" y="714"/>
                    <a:pt x="1280" y="701"/>
                  </a:cubicBezTo>
                  <a:cubicBezTo>
                    <a:pt x="1285" y="689"/>
                    <a:pt x="1291" y="677"/>
                    <a:pt x="1289" y="662"/>
                  </a:cubicBezTo>
                  <a:cubicBezTo>
                    <a:pt x="1289" y="659"/>
                    <a:pt x="1288" y="655"/>
                    <a:pt x="1287" y="653"/>
                  </a:cubicBezTo>
                  <a:cubicBezTo>
                    <a:pt x="1284" y="650"/>
                    <a:pt x="1281" y="650"/>
                    <a:pt x="1278" y="651"/>
                  </a:cubicBezTo>
                  <a:cubicBezTo>
                    <a:pt x="1271" y="653"/>
                    <a:pt x="1267" y="659"/>
                    <a:pt x="1263" y="666"/>
                  </a:cubicBezTo>
                  <a:cubicBezTo>
                    <a:pt x="1258" y="673"/>
                    <a:pt x="1253" y="681"/>
                    <a:pt x="1250" y="690"/>
                  </a:cubicBezTo>
                  <a:cubicBezTo>
                    <a:pt x="1244" y="705"/>
                    <a:pt x="1240" y="720"/>
                    <a:pt x="1235" y="735"/>
                  </a:cubicBezTo>
                  <a:cubicBezTo>
                    <a:pt x="1231" y="750"/>
                    <a:pt x="1222" y="776"/>
                    <a:pt x="1226" y="780"/>
                  </a:cubicBezTo>
                  <a:cubicBezTo>
                    <a:pt x="1229" y="784"/>
                    <a:pt x="1239" y="769"/>
                    <a:pt x="1244" y="762"/>
                  </a:cubicBezTo>
                  <a:close/>
                  <a:moveTo>
                    <a:pt x="3" y="408"/>
                  </a:moveTo>
                  <a:cubicBezTo>
                    <a:pt x="14" y="437"/>
                    <a:pt x="34" y="457"/>
                    <a:pt x="54" y="474"/>
                  </a:cubicBezTo>
                  <a:cubicBezTo>
                    <a:pt x="56" y="475"/>
                    <a:pt x="58" y="477"/>
                    <a:pt x="60" y="477"/>
                  </a:cubicBezTo>
                  <a:cubicBezTo>
                    <a:pt x="61" y="478"/>
                    <a:pt x="62" y="478"/>
                    <a:pt x="63" y="477"/>
                  </a:cubicBezTo>
                  <a:cubicBezTo>
                    <a:pt x="64" y="477"/>
                    <a:pt x="65" y="477"/>
                    <a:pt x="66" y="475"/>
                  </a:cubicBezTo>
                  <a:cubicBezTo>
                    <a:pt x="70" y="470"/>
                    <a:pt x="64" y="457"/>
                    <a:pt x="63" y="452"/>
                  </a:cubicBezTo>
                  <a:cubicBezTo>
                    <a:pt x="59" y="444"/>
                    <a:pt x="55" y="436"/>
                    <a:pt x="51" y="428"/>
                  </a:cubicBezTo>
                  <a:cubicBezTo>
                    <a:pt x="45" y="415"/>
                    <a:pt x="38" y="402"/>
                    <a:pt x="29" y="390"/>
                  </a:cubicBezTo>
                  <a:cubicBezTo>
                    <a:pt x="26" y="385"/>
                    <a:pt x="22" y="380"/>
                    <a:pt x="17" y="379"/>
                  </a:cubicBezTo>
                  <a:cubicBezTo>
                    <a:pt x="12" y="377"/>
                    <a:pt x="6" y="379"/>
                    <a:pt x="3" y="384"/>
                  </a:cubicBezTo>
                  <a:cubicBezTo>
                    <a:pt x="1" y="387"/>
                    <a:pt x="0" y="392"/>
                    <a:pt x="1" y="396"/>
                  </a:cubicBezTo>
                  <a:cubicBezTo>
                    <a:pt x="1" y="400"/>
                    <a:pt x="2" y="404"/>
                    <a:pt x="3" y="408"/>
                  </a:cubicBezTo>
                  <a:close/>
                  <a:moveTo>
                    <a:pt x="1155" y="763"/>
                  </a:moveTo>
                  <a:cubicBezTo>
                    <a:pt x="1166" y="793"/>
                    <a:pt x="1186" y="812"/>
                    <a:pt x="1206" y="829"/>
                  </a:cubicBezTo>
                  <a:cubicBezTo>
                    <a:pt x="1208" y="831"/>
                    <a:pt x="1210" y="832"/>
                    <a:pt x="1212" y="833"/>
                  </a:cubicBezTo>
                  <a:cubicBezTo>
                    <a:pt x="1213" y="833"/>
                    <a:pt x="1214" y="833"/>
                    <a:pt x="1215" y="833"/>
                  </a:cubicBezTo>
                  <a:cubicBezTo>
                    <a:pt x="1216" y="833"/>
                    <a:pt x="1217" y="832"/>
                    <a:pt x="1218" y="831"/>
                  </a:cubicBezTo>
                  <a:cubicBezTo>
                    <a:pt x="1222" y="826"/>
                    <a:pt x="1216" y="813"/>
                    <a:pt x="1215" y="808"/>
                  </a:cubicBezTo>
                  <a:cubicBezTo>
                    <a:pt x="1211" y="800"/>
                    <a:pt x="1207" y="792"/>
                    <a:pt x="1203" y="784"/>
                  </a:cubicBezTo>
                  <a:cubicBezTo>
                    <a:pt x="1197" y="771"/>
                    <a:pt x="1190" y="757"/>
                    <a:pt x="1181" y="746"/>
                  </a:cubicBezTo>
                  <a:cubicBezTo>
                    <a:pt x="1178" y="741"/>
                    <a:pt x="1174" y="736"/>
                    <a:pt x="1169" y="734"/>
                  </a:cubicBezTo>
                  <a:cubicBezTo>
                    <a:pt x="1164" y="733"/>
                    <a:pt x="1158" y="734"/>
                    <a:pt x="1155" y="740"/>
                  </a:cubicBezTo>
                  <a:cubicBezTo>
                    <a:pt x="1153" y="743"/>
                    <a:pt x="1152" y="747"/>
                    <a:pt x="1153" y="751"/>
                  </a:cubicBezTo>
                  <a:cubicBezTo>
                    <a:pt x="1153" y="756"/>
                    <a:pt x="1154" y="759"/>
                    <a:pt x="1155" y="763"/>
                  </a:cubicBezTo>
                  <a:close/>
                  <a:moveTo>
                    <a:pt x="49" y="1047"/>
                  </a:moveTo>
                  <a:cubicBezTo>
                    <a:pt x="45" y="1032"/>
                    <a:pt x="39" y="1009"/>
                    <a:pt x="26" y="1004"/>
                  </a:cubicBezTo>
                  <a:cubicBezTo>
                    <a:pt x="21" y="1003"/>
                    <a:pt x="16" y="1004"/>
                    <a:pt x="13" y="1008"/>
                  </a:cubicBezTo>
                  <a:cubicBezTo>
                    <a:pt x="9" y="1014"/>
                    <a:pt x="9" y="1022"/>
                    <a:pt x="11" y="1029"/>
                  </a:cubicBezTo>
                  <a:cubicBezTo>
                    <a:pt x="17" y="1050"/>
                    <a:pt x="25" y="1070"/>
                    <a:pt x="35" y="1089"/>
                  </a:cubicBezTo>
                  <a:cubicBezTo>
                    <a:pt x="40" y="1098"/>
                    <a:pt x="46" y="1107"/>
                    <a:pt x="51" y="1116"/>
                  </a:cubicBezTo>
                  <a:cubicBezTo>
                    <a:pt x="54" y="1120"/>
                    <a:pt x="68" y="1144"/>
                    <a:pt x="68" y="1134"/>
                  </a:cubicBezTo>
                  <a:cubicBezTo>
                    <a:pt x="68" y="1122"/>
                    <a:pt x="65" y="1109"/>
                    <a:pt x="62" y="1098"/>
                  </a:cubicBezTo>
                  <a:cubicBezTo>
                    <a:pt x="59" y="1081"/>
                    <a:pt x="54" y="1064"/>
                    <a:pt x="49" y="1047"/>
                  </a:cubicBezTo>
                  <a:close/>
                  <a:moveTo>
                    <a:pt x="74" y="425"/>
                  </a:moveTo>
                  <a:cubicBezTo>
                    <a:pt x="77" y="429"/>
                    <a:pt x="87" y="413"/>
                    <a:pt x="92" y="406"/>
                  </a:cubicBezTo>
                  <a:cubicBezTo>
                    <a:pt x="98" y="398"/>
                    <a:pt x="104" y="390"/>
                    <a:pt x="109" y="382"/>
                  </a:cubicBezTo>
                  <a:cubicBezTo>
                    <a:pt x="116" y="370"/>
                    <a:pt x="122" y="358"/>
                    <a:pt x="128" y="346"/>
                  </a:cubicBezTo>
                  <a:cubicBezTo>
                    <a:pt x="133" y="333"/>
                    <a:pt x="139" y="321"/>
                    <a:pt x="137" y="306"/>
                  </a:cubicBezTo>
                  <a:cubicBezTo>
                    <a:pt x="137" y="303"/>
                    <a:pt x="136" y="300"/>
                    <a:pt x="135" y="298"/>
                  </a:cubicBezTo>
                  <a:cubicBezTo>
                    <a:pt x="132" y="295"/>
                    <a:pt x="129" y="295"/>
                    <a:pt x="126" y="295"/>
                  </a:cubicBezTo>
                  <a:cubicBezTo>
                    <a:pt x="119" y="297"/>
                    <a:pt x="115" y="303"/>
                    <a:pt x="111" y="310"/>
                  </a:cubicBezTo>
                  <a:cubicBezTo>
                    <a:pt x="106" y="318"/>
                    <a:pt x="101" y="325"/>
                    <a:pt x="98" y="334"/>
                  </a:cubicBezTo>
                  <a:cubicBezTo>
                    <a:pt x="92" y="349"/>
                    <a:pt x="88" y="364"/>
                    <a:pt x="83" y="379"/>
                  </a:cubicBezTo>
                  <a:cubicBezTo>
                    <a:pt x="79" y="394"/>
                    <a:pt x="70" y="420"/>
                    <a:pt x="74" y="425"/>
                  </a:cubicBezTo>
                  <a:close/>
                  <a:moveTo>
                    <a:pt x="35" y="380"/>
                  </a:moveTo>
                  <a:cubicBezTo>
                    <a:pt x="40" y="390"/>
                    <a:pt x="46" y="399"/>
                    <a:pt x="51" y="407"/>
                  </a:cubicBezTo>
                  <a:cubicBezTo>
                    <a:pt x="54" y="411"/>
                    <a:pt x="68" y="435"/>
                    <a:pt x="68" y="425"/>
                  </a:cubicBezTo>
                  <a:cubicBezTo>
                    <a:pt x="68" y="414"/>
                    <a:pt x="65" y="401"/>
                    <a:pt x="62" y="390"/>
                  </a:cubicBezTo>
                  <a:cubicBezTo>
                    <a:pt x="59" y="372"/>
                    <a:pt x="54" y="355"/>
                    <a:pt x="49" y="338"/>
                  </a:cubicBezTo>
                  <a:cubicBezTo>
                    <a:pt x="45" y="324"/>
                    <a:pt x="39" y="300"/>
                    <a:pt x="26" y="296"/>
                  </a:cubicBezTo>
                  <a:cubicBezTo>
                    <a:pt x="21" y="294"/>
                    <a:pt x="16" y="295"/>
                    <a:pt x="13" y="300"/>
                  </a:cubicBezTo>
                  <a:cubicBezTo>
                    <a:pt x="9" y="305"/>
                    <a:pt x="9" y="314"/>
                    <a:pt x="11" y="320"/>
                  </a:cubicBezTo>
                  <a:cubicBezTo>
                    <a:pt x="17" y="342"/>
                    <a:pt x="25" y="362"/>
                    <a:pt x="35" y="380"/>
                  </a:cubicBezTo>
                  <a:close/>
                  <a:moveTo>
                    <a:pt x="66" y="352"/>
                  </a:moveTo>
                  <a:cubicBezTo>
                    <a:pt x="67" y="355"/>
                    <a:pt x="70" y="374"/>
                    <a:pt x="74" y="366"/>
                  </a:cubicBezTo>
                  <a:cubicBezTo>
                    <a:pt x="76" y="361"/>
                    <a:pt x="77" y="355"/>
                    <a:pt x="78" y="350"/>
                  </a:cubicBezTo>
                  <a:cubicBezTo>
                    <a:pt x="80" y="340"/>
                    <a:pt x="81" y="329"/>
                    <a:pt x="82" y="319"/>
                  </a:cubicBezTo>
                  <a:cubicBezTo>
                    <a:pt x="85" y="302"/>
                    <a:pt x="87" y="285"/>
                    <a:pt x="87" y="268"/>
                  </a:cubicBezTo>
                  <a:cubicBezTo>
                    <a:pt x="88" y="254"/>
                    <a:pt x="89" y="231"/>
                    <a:pt x="77" y="224"/>
                  </a:cubicBezTo>
                  <a:cubicBezTo>
                    <a:pt x="72" y="221"/>
                    <a:pt x="65" y="223"/>
                    <a:pt x="61" y="228"/>
                  </a:cubicBezTo>
                  <a:cubicBezTo>
                    <a:pt x="57" y="233"/>
                    <a:pt x="55" y="240"/>
                    <a:pt x="54" y="248"/>
                  </a:cubicBezTo>
                  <a:cubicBezTo>
                    <a:pt x="55" y="273"/>
                    <a:pt x="58" y="298"/>
                    <a:pt x="61" y="323"/>
                  </a:cubicBezTo>
                  <a:cubicBezTo>
                    <a:pt x="63" y="333"/>
                    <a:pt x="64" y="342"/>
                    <a:pt x="66" y="352"/>
                  </a:cubicBezTo>
                  <a:close/>
                  <a:moveTo>
                    <a:pt x="77" y="932"/>
                  </a:moveTo>
                  <a:cubicBezTo>
                    <a:pt x="72" y="929"/>
                    <a:pt x="65" y="931"/>
                    <a:pt x="61" y="937"/>
                  </a:cubicBezTo>
                  <a:cubicBezTo>
                    <a:pt x="57" y="942"/>
                    <a:pt x="55" y="949"/>
                    <a:pt x="54" y="956"/>
                  </a:cubicBezTo>
                  <a:cubicBezTo>
                    <a:pt x="55" y="981"/>
                    <a:pt x="58" y="1006"/>
                    <a:pt x="61" y="1031"/>
                  </a:cubicBezTo>
                  <a:cubicBezTo>
                    <a:pt x="63" y="1041"/>
                    <a:pt x="64" y="1051"/>
                    <a:pt x="66" y="1061"/>
                  </a:cubicBezTo>
                  <a:cubicBezTo>
                    <a:pt x="67" y="1064"/>
                    <a:pt x="70" y="1082"/>
                    <a:pt x="74" y="1074"/>
                  </a:cubicBezTo>
                  <a:cubicBezTo>
                    <a:pt x="76" y="1069"/>
                    <a:pt x="77" y="1063"/>
                    <a:pt x="78" y="1058"/>
                  </a:cubicBezTo>
                  <a:cubicBezTo>
                    <a:pt x="80" y="1048"/>
                    <a:pt x="81" y="1038"/>
                    <a:pt x="82" y="1028"/>
                  </a:cubicBezTo>
                  <a:cubicBezTo>
                    <a:pt x="85" y="1011"/>
                    <a:pt x="87" y="994"/>
                    <a:pt x="87" y="977"/>
                  </a:cubicBezTo>
                  <a:cubicBezTo>
                    <a:pt x="88" y="963"/>
                    <a:pt x="89" y="940"/>
                    <a:pt x="77" y="932"/>
                  </a:cubicBezTo>
                  <a:close/>
                  <a:moveTo>
                    <a:pt x="74" y="1133"/>
                  </a:moveTo>
                  <a:cubicBezTo>
                    <a:pt x="77" y="1137"/>
                    <a:pt x="87" y="1122"/>
                    <a:pt x="92" y="1115"/>
                  </a:cubicBezTo>
                  <a:cubicBezTo>
                    <a:pt x="98" y="1107"/>
                    <a:pt x="104" y="1099"/>
                    <a:pt x="109" y="1090"/>
                  </a:cubicBezTo>
                  <a:cubicBezTo>
                    <a:pt x="116" y="1079"/>
                    <a:pt x="122" y="1067"/>
                    <a:pt x="128" y="1054"/>
                  </a:cubicBezTo>
                  <a:cubicBezTo>
                    <a:pt x="133" y="1042"/>
                    <a:pt x="139" y="1029"/>
                    <a:pt x="137" y="1015"/>
                  </a:cubicBezTo>
                  <a:cubicBezTo>
                    <a:pt x="137" y="1011"/>
                    <a:pt x="136" y="1008"/>
                    <a:pt x="135" y="1006"/>
                  </a:cubicBezTo>
                  <a:cubicBezTo>
                    <a:pt x="132" y="1003"/>
                    <a:pt x="129" y="1003"/>
                    <a:pt x="126" y="1004"/>
                  </a:cubicBezTo>
                  <a:cubicBezTo>
                    <a:pt x="119" y="1006"/>
                    <a:pt x="115" y="1012"/>
                    <a:pt x="111" y="1019"/>
                  </a:cubicBezTo>
                  <a:cubicBezTo>
                    <a:pt x="106" y="1026"/>
                    <a:pt x="101" y="1034"/>
                    <a:pt x="98" y="1043"/>
                  </a:cubicBezTo>
                  <a:cubicBezTo>
                    <a:pt x="92" y="1058"/>
                    <a:pt x="88" y="1073"/>
                    <a:pt x="83" y="1088"/>
                  </a:cubicBezTo>
                  <a:cubicBezTo>
                    <a:pt x="79" y="1103"/>
                    <a:pt x="70" y="1129"/>
                    <a:pt x="74" y="1133"/>
                  </a:cubicBezTo>
                  <a:close/>
                  <a:moveTo>
                    <a:pt x="1201" y="1400"/>
                  </a:moveTo>
                  <a:cubicBezTo>
                    <a:pt x="1197" y="1385"/>
                    <a:pt x="1191" y="1362"/>
                    <a:pt x="1177" y="1357"/>
                  </a:cubicBezTo>
                  <a:cubicBezTo>
                    <a:pt x="1173" y="1355"/>
                    <a:pt x="1168" y="1357"/>
                    <a:pt x="1165" y="1361"/>
                  </a:cubicBezTo>
                  <a:cubicBezTo>
                    <a:pt x="1161" y="1366"/>
                    <a:pt x="1161" y="1375"/>
                    <a:pt x="1163" y="1382"/>
                  </a:cubicBezTo>
                  <a:cubicBezTo>
                    <a:pt x="1169" y="1403"/>
                    <a:pt x="1177" y="1423"/>
                    <a:pt x="1187" y="1442"/>
                  </a:cubicBezTo>
                  <a:cubicBezTo>
                    <a:pt x="1192" y="1451"/>
                    <a:pt x="1198" y="1460"/>
                    <a:pt x="1203" y="1468"/>
                  </a:cubicBezTo>
                  <a:cubicBezTo>
                    <a:pt x="1206" y="1473"/>
                    <a:pt x="1220" y="1497"/>
                    <a:pt x="1220" y="1487"/>
                  </a:cubicBezTo>
                  <a:cubicBezTo>
                    <a:pt x="1220" y="1475"/>
                    <a:pt x="1217" y="1462"/>
                    <a:pt x="1214" y="1451"/>
                  </a:cubicBezTo>
                  <a:cubicBezTo>
                    <a:pt x="1211" y="1434"/>
                    <a:pt x="1206" y="1416"/>
                    <a:pt x="1201" y="1400"/>
                  </a:cubicBezTo>
                  <a:close/>
                  <a:moveTo>
                    <a:pt x="2339" y="380"/>
                  </a:moveTo>
                  <a:cubicBezTo>
                    <a:pt x="2344" y="390"/>
                    <a:pt x="2349" y="399"/>
                    <a:pt x="2355" y="407"/>
                  </a:cubicBezTo>
                  <a:cubicBezTo>
                    <a:pt x="2358" y="411"/>
                    <a:pt x="2372" y="435"/>
                    <a:pt x="2372" y="425"/>
                  </a:cubicBezTo>
                  <a:cubicBezTo>
                    <a:pt x="2372" y="414"/>
                    <a:pt x="2369" y="401"/>
                    <a:pt x="2366" y="390"/>
                  </a:cubicBezTo>
                  <a:cubicBezTo>
                    <a:pt x="2363" y="372"/>
                    <a:pt x="2358" y="355"/>
                    <a:pt x="2353" y="338"/>
                  </a:cubicBezTo>
                  <a:cubicBezTo>
                    <a:pt x="2348" y="324"/>
                    <a:pt x="2343" y="300"/>
                    <a:pt x="2329" y="296"/>
                  </a:cubicBezTo>
                  <a:cubicBezTo>
                    <a:pt x="2325" y="294"/>
                    <a:pt x="2320" y="295"/>
                    <a:pt x="2317" y="300"/>
                  </a:cubicBezTo>
                  <a:cubicBezTo>
                    <a:pt x="2313" y="305"/>
                    <a:pt x="2313" y="314"/>
                    <a:pt x="2315" y="320"/>
                  </a:cubicBezTo>
                  <a:cubicBezTo>
                    <a:pt x="2321" y="342"/>
                    <a:pt x="2329" y="362"/>
                    <a:pt x="2339" y="380"/>
                  </a:cubicBezTo>
                  <a:close/>
                  <a:moveTo>
                    <a:pt x="2378" y="425"/>
                  </a:moveTo>
                  <a:cubicBezTo>
                    <a:pt x="2381" y="429"/>
                    <a:pt x="2391" y="413"/>
                    <a:pt x="2396" y="406"/>
                  </a:cubicBezTo>
                  <a:cubicBezTo>
                    <a:pt x="2402" y="398"/>
                    <a:pt x="2408" y="390"/>
                    <a:pt x="2413" y="382"/>
                  </a:cubicBezTo>
                  <a:cubicBezTo>
                    <a:pt x="2420" y="370"/>
                    <a:pt x="2426" y="358"/>
                    <a:pt x="2432" y="346"/>
                  </a:cubicBezTo>
                  <a:cubicBezTo>
                    <a:pt x="2437" y="333"/>
                    <a:pt x="2443" y="321"/>
                    <a:pt x="2441" y="306"/>
                  </a:cubicBezTo>
                  <a:cubicBezTo>
                    <a:pt x="2441" y="303"/>
                    <a:pt x="2440" y="300"/>
                    <a:pt x="2439" y="298"/>
                  </a:cubicBezTo>
                  <a:cubicBezTo>
                    <a:pt x="2436" y="295"/>
                    <a:pt x="2433" y="295"/>
                    <a:pt x="2430" y="295"/>
                  </a:cubicBezTo>
                  <a:cubicBezTo>
                    <a:pt x="2423" y="297"/>
                    <a:pt x="2419" y="303"/>
                    <a:pt x="2415" y="310"/>
                  </a:cubicBezTo>
                  <a:cubicBezTo>
                    <a:pt x="2410" y="318"/>
                    <a:pt x="2405" y="325"/>
                    <a:pt x="2402" y="334"/>
                  </a:cubicBezTo>
                  <a:cubicBezTo>
                    <a:pt x="2396" y="349"/>
                    <a:pt x="2392" y="364"/>
                    <a:pt x="2387" y="379"/>
                  </a:cubicBezTo>
                  <a:cubicBezTo>
                    <a:pt x="2383" y="394"/>
                    <a:pt x="2374" y="420"/>
                    <a:pt x="2378" y="425"/>
                  </a:cubicBezTo>
                  <a:close/>
                  <a:moveTo>
                    <a:pt x="3481" y="1357"/>
                  </a:moveTo>
                  <a:cubicBezTo>
                    <a:pt x="3477" y="1355"/>
                    <a:pt x="3472" y="1357"/>
                    <a:pt x="3469" y="1361"/>
                  </a:cubicBezTo>
                  <a:cubicBezTo>
                    <a:pt x="3465" y="1366"/>
                    <a:pt x="3465" y="1375"/>
                    <a:pt x="3467" y="1382"/>
                  </a:cubicBezTo>
                  <a:cubicBezTo>
                    <a:pt x="3473" y="1403"/>
                    <a:pt x="3481" y="1423"/>
                    <a:pt x="3491" y="1442"/>
                  </a:cubicBezTo>
                  <a:cubicBezTo>
                    <a:pt x="3496" y="1451"/>
                    <a:pt x="3501" y="1460"/>
                    <a:pt x="3507" y="1468"/>
                  </a:cubicBezTo>
                  <a:cubicBezTo>
                    <a:pt x="3510" y="1473"/>
                    <a:pt x="3524" y="1497"/>
                    <a:pt x="3524" y="1487"/>
                  </a:cubicBezTo>
                  <a:cubicBezTo>
                    <a:pt x="3524" y="1475"/>
                    <a:pt x="3521" y="1462"/>
                    <a:pt x="3518" y="1451"/>
                  </a:cubicBezTo>
                  <a:cubicBezTo>
                    <a:pt x="3515" y="1434"/>
                    <a:pt x="3510" y="1416"/>
                    <a:pt x="3505" y="1400"/>
                  </a:cubicBezTo>
                  <a:cubicBezTo>
                    <a:pt x="3500" y="1385"/>
                    <a:pt x="3495" y="1362"/>
                    <a:pt x="3481" y="1357"/>
                  </a:cubicBezTo>
                  <a:close/>
                  <a:moveTo>
                    <a:pt x="1226" y="1486"/>
                  </a:moveTo>
                  <a:cubicBezTo>
                    <a:pt x="1229" y="1490"/>
                    <a:pt x="1239" y="1475"/>
                    <a:pt x="1244" y="1467"/>
                  </a:cubicBezTo>
                  <a:cubicBezTo>
                    <a:pt x="1250" y="1460"/>
                    <a:pt x="1256" y="1451"/>
                    <a:pt x="1261" y="1443"/>
                  </a:cubicBezTo>
                  <a:cubicBezTo>
                    <a:pt x="1268" y="1432"/>
                    <a:pt x="1274" y="1420"/>
                    <a:pt x="1280" y="1407"/>
                  </a:cubicBezTo>
                  <a:cubicBezTo>
                    <a:pt x="1285" y="1395"/>
                    <a:pt x="1291" y="1382"/>
                    <a:pt x="1289" y="1367"/>
                  </a:cubicBezTo>
                  <a:cubicBezTo>
                    <a:pt x="1289" y="1364"/>
                    <a:pt x="1288" y="1361"/>
                    <a:pt x="1287" y="1359"/>
                  </a:cubicBezTo>
                  <a:cubicBezTo>
                    <a:pt x="1284" y="1356"/>
                    <a:pt x="1281" y="1356"/>
                    <a:pt x="1278" y="1357"/>
                  </a:cubicBezTo>
                  <a:cubicBezTo>
                    <a:pt x="1271" y="1359"/>
                    <a:pt x="1267" y="1365"/>
                    <a:pt x="1263" y="1371"/>
                  </a:cubicBezTo>
                  <a:cubicBezTo>
                    <a:pt x="1258" y="1379"/>
                    <a:pt x="1253" y="1387"/>
                    <a:pt x="1250" y="1396"/>
                  </a:cubicBezTo>
                  <a:cubicBezTo>
                    <a:pt x="1244" y="1410"/>
                    <a:pt x="1240" y="1425"/>
                    <a:pt x="1235" y="1441"/>
                  </a:cubicBezTo>
                  <a:cubicBezTo>
                    <a:pt x="1231" y="1455"/>
                    <a:pt x="1222" y="1482"/>
                    <a:pt x="1226" y="1486"/>
                  </a:cubicBezTo>
                  <a:close/>
                  <a:moveTo>
                    <a:pt x="3459" y="763"/>
                  </a:moveTo>
                  <a:cubicBezTo>
                    <a:pt x="3470" y="793"/>
                    <a:pt x="3490" y="812"/>
                    <a:pt x="3510" y="829"/>
                  </a:cubicBezTo>
                  <a:cubicBezTo>
                    <a:pt x="3512" y="831"/>
                    <a:pt x="3514" y="832"/>
                    <a:pt x="3516" y="833"/>
                  </a:cubicBezTo>
                  <a:cubicBezTo>
                    <a:pt x="3517" y="833"/>
                    <a:pt x="3518" y="833"/>
                    <a:pt x="3518" y="833"/>
                  </a:cubicBezTo>
                  <a:cubicBezTo>
                    <a:pt x="3520" y="833"/>
                    <a:pt x="3521" y="832"/>
                    <a:pt x="3522" y="831"/>
                  </a:cubicBezTo>
                  <a:cubicBezTo>
                    <a:pt x="3526" y="826"/>
                    <a:pt x="3520" y="813"/>
                    <a:pt x="3519" y="808"/>
                  </a:cubicBezTo>
                  <a:cubicBezTo>
                    <a:pt x="3515" y="800"/>
                    <a:pt x="3511" y="792"/>
                    <a:pt x="3507" y="784"/>
                  </a:cubicBezTo>
                  <a:cubicBezTo>
                    <a:pt x="3501" y="771"/>
                    <a:pt x="3494" y="757"/>
                    <a:pt x="3485" y="746"/>
                  </a:cubicBezTo>
                  <a:cubicBezTo>
                    <a:pt x="3482" y="741"/>
                    <a:pt x="3478" y="736"/>
                    <a:pt x="3473" y="734"/>
                  </a:cubicBezTo>
                  <a:cubicBezTo>
                    <a:pt x="3468" y="733"/>
                    <a:pt x="3462" y="734"/>
                    <a:pt x="3459" y="740"/>
                  </a:cubicBezTo>
                  <a:cubicBezTo>
                    <a:pt x="3457" y="743"/>
                    <a:pt x="3456" y="747"/>
                    <a:pt x="3457" y="751"/>
                  </a:cubicBezTo>
                  <a:cubicBezTo>
                    <a:pt x="3457" y="756"/>
                    <a:pt x="3458" y="759"/>
                    <a:pt x="3459" y="763"/>
                  </a:cubicBezTo>
                  <a:close/>
                  <a:moveTo>
                    <a:pt x="3507" y="57"/>
                  </a:moveTo>
                  <a:cubicBezTo>
                    <a:pt x="3510" y="61"/>
                    <a:pt x="3524" y="86"/>
                    <a:pt x="3524" y="75"/>
                  </a:cubicBezTo>
                  <a:cubicBezTo>
                    <a:pt x="3524" y="64"/>
                    <a:pt x="3521" y="51"/>
                    <a:pt x="3518" y="40"/>
                  </a:cubicBezTo>
                  <a:cubicBezTo>
                    <a:pt x="3515" y="26"/>
                    <a:pt x="3512" y="13"/>
                    <a:pt x="3508" y="0"/>
                  </a:cubicBezTo>
                  <a:cubicBezTo>
                    <a:pt x="3477" y="0"/>
                    <a:pt x="3477" y="0"/>
                    <a:pt x="3477" y="0"/>
                  </a:cubicBezTo>
                  <a:cubicBezTo>
                    <a:pt x="3481" y="11"/>
                    <a:pt x="3486" y="21"/>
                    <a:pt x="3491" y="31"/>
                  </a:cubicBezTo>
                  <a:cubicBezTo>
                    <a:pt x="3496" y="40"/>
                    <a:pt x="3501" y="49"/>
                    <a:pt x="3507" y="57"/>
                  </a:cubicBezTo>
                  <a:close/>
                  <a:moveTo>
                    <a:pt x="2378" y="1133"/>
                  </a:moveTo>
                  <a:cubicBezTo>
                    <a:pt x="2381" y="1137"/>
                    <a:pt x="2391" y="1122"/>
                    <a:pt x="2396" y="1115"/>
                  </a:cubicBezTo>
                  <a:cubicBezTo>
                    <a:pt x="2402" y="1107"/>
                    <a:pt x="2408" y="1099"/>
                    <a:pt x="2413" y="1090"/>
                  </a:cubicBezTo>
                  <a:cubicBezTo>
                    <a:pt x="2420" y="1079"/>
                    <a:pt x="2426" y="1067"/>
                    <a:pt x="2432" y="1054"/>
                  </a:cubicBezTo>
                  <a:cubicBezTo>
                    <a:pt x="2437" y="1042"/>
                    <a:pt x="2443" y="1029"/>
                    <a:pt x="2441" y="1015"/>
                  </a:cubicBezTo>
                  <a:cubicBezTo>
                    <a:pt x="2441" y="1011"/>
                    <a:pt x="2440" y="1008"/>
                    <a:pt x="2439" y="1006"/>
                  </a:cubicBezTo>
                  <a:cubicBezTo>
                    <a:pt x="2436" y="1003"/>
                    <a:pt x="2433" y="1003"/>
                    <a:pt x="2430" y="1004"/>
                  </a:cubicBezTo>
                  <a:cubicBezTo>
                    <a:pt x="2423" y="1006"/>
                    <a:pt x="2419" y="1012"/>
                    <a:pt x="2415" y="1019"/>
                  </a:cubicBezTo>
                  <a:cubicBezTo>
                    <a:pt x="2410" y="1026"/>
                    <a:pt x="2405" y="1034"/>
                    <a:pt x="2402" y="1043"/>
                  </a:cubicBezTo>
                  <a:cubicBezTo>
                    <a:pt x="2396" y="1058"/>
                    <a:pt x="2392" y="1073"/>
                    <a:pt x="2387" y="1088"/>
                  </a:cubicBezTo>
                  <a:cubicBezTo>
                    <a:pt x="2383" y="1103"/>
                    <a:pt x="2374" y="1129"/>
                    <a:pt x="2378" y="1133"/>
                  </a:cubicBezTo>
                  <a:close/>
                  <a:moveTo>
                    <a:pt x="3481" y="651"/>
                  </a:moveTo>
                  <a:cubicBezTo>
                    <a:pt x="3477" y="650"/>
                    <a:pt x="3472" y="651"/>
                    <a:pt x="3469" y="655"/>
                  </a:cubicBezTo>
                  <a:cubicBezTo>
                    <a:pt x="3465" y="661"/>
                    <a:pt x="3465" y="669"/>
                    <a:pt x="3467" y="676"/>
                  </a:cubicBezTo>
                  <a:cubicBezTo>
                    <a:pt x="3473" y="697"/>
                    <a:pt x="3481" y="718"/>
                    <a:pt x="3491" y="736"/>
                  </a:cubicBezTo>
                  <a:cubicBezTo>
                    <a:pt x="3496" y="745"/>
                    <a:pt x="3501" y="754"/>
                    <a:pt x="3507" y="763"/>
                  </a:cubicBezTo>
                  <a:cubicBezTo>
                    <a:pt x="3510" y="767"/>
                    <a:pt x="3524" y="791"/>
                    <a:pt x="3524" y="781"/>
                  </a:cubicBezTo>
                  <a:cubicBezTo>
                    <a:pt x="3524" y="769"/>
                    <a:pt x="3521" y="757"/>
                    <a:pt x="3518" y="745"/>
                  </a:cubicBezTo>
                  <a:cubicBezTo>
                    <a:pt x="3515" y="728"/>
                    <a:pt x="3510" y="711"/>
                    <a:pt x="3505" y="694"/>
                  </a:cubicBezTo>
                  <a:cubicBezTo>
                    <a:pt x="3500" y="680"/>
                    <a:pt x="3495" y="656"/>
                    <a:pt x="3481" y="651"/>
                  </a:cubicBezTo>
                  <a:close/>
                  <a:moveTo>
                    <a:pt x="3459" y="58"/>
                  </a:moveTo>
                  <a:cubicBezTo>
                    <a:pt x="3470" y="87"/>
                    <a:pt x="3490" y="107"/>
                    <a:pt x="3510" y="124"/>
                  </a:cubicBezTo>
                  <a:cubicBezTo>
                    <a:pt x="3512" y="125"/>
                    <a:pt x="3514" y="127"/>
                    <a:pt x="3516" y="127"/>
                  </a:cubicBezTo>
                  <a:cubicBezTo>
                    <a:pt x="3517" y="128"/>
                    <a:pt x="3518" y="128"/>
                    <a:pt x="3518" y="128"/>
                  </a:cubicBezTo>
                  <a:cubicBezTo>
                    <a:pt x="3520" y="127"/>
                    <a:pt x="3521" y="127"/>
                    <a:pt x="3522" y="125"/>
                  </a:cubicBezTo>
                  <a:cubicBezTo>
                    <a:pt x="3526" y="121"/>
                    <a:pt x="3520" y="107"/>
                    <a:pt x="3519" y="102"/>
                  </a:cubicBezTo>
                  <a:cubicBezTo>
                    <a:pt x="3515" y="94"/>
                    <a:pt x="3511" y="86"/>
                    <a:pt x="3507" y="78"/>
                  </a:cubicBezTo>
                  <a:cubicBezTo>
                    <a:pt x="3501" y="65"/>
                    <a:pt x="3494" y="52"/>
                    <a:pt x="3485" y="40"/>
                  </a:cubicBezTo>
                  <a:cubicBezTo>
                    <a:pt x="3482" y="35"/>
                    <a:pt x="3478" y="31"/>
                    <a:pt x="3473" y="29"/>
                  </a:cubicBezTo>
                  <a:cubicBezTo>
                    <a:pt x="3468" y="27"/>
                    <a:pt x="3462" y="29"/>
                    <a:pt x="3459" y="34"/>
                  </a:cubicBezTo>
                  <a:cubicBezTo>
                    <a:pt x="3457" y="37"/>
                    <a:pt x="3456" y="42"/>
                    <a:pt x="3457" y="46"/>
                  </a:cubicBezTo>
                  <a:cubicBezTo>
                    <a:pt x="3457" y="50"/>
                    <a:pt x="3458" y="54"/>
                    <a:pt x="3459" y="58"/>
                  </a:cubicBezTo>
                  <a:close/>
                  <a:moveTo>
                    <a:pt x="2381" y="932"/>
                  </a:moveTo>
                  <a:cubicBezTo>
                    <a:pt x="2376" y="929"/>
                    <a:pt x="2369" y="931"/>
                    <a:pt x="2365" y="937"/>
                  </a:cubicBezTo>
                  <a:cubicBezTo>
                    <a:pt x="2361" y="942"/>
                    <a:pt x="2359" y="949"/>
                    <a:pt x="2358" y="956"/>
                  </a:cubicBezTo>
                  <a:cubicBezTo>
                    <a:pt x="2359" y="981"/>
                    <a:pt x="2362" y="1006"/>
                    <a:pt x="2365" y="1031"/>
                  </a:cubicBezTo>
                  <a:cubicBezTo>
                    <a:pt x="2367" y="1041"/>
                    <a:pt x="2368" y="1051"/>
                    <a:pt x="2370" y="1061"/>
                  </a:cubicBezTo>
                  <a:cubicBezTo>
                    <a:pt x="2371" y="1064"/>
                    <a:pt x="2374" y="1082"/>
                    <a:pt x="2378" y="1074"/>
                  </a:cubicBezTo>
                  <a:cubicBezTo>
                    <a:pt x="2380" y="1069"/>
                    <a:pt x="2381" y="1063"/>
                    <a:pt x="2382" y="1058"/>
                  </a:cubicBezTo>
                  <a:cubicBezTo>
                    <a:pt x="2384" y="1048"/>
                    <a:pt x="2385" y="1038"/>
                    <a:pt x="2386" y="1028"/>
                  </a:cubicBezTo>
                  <a:cubicBezTo>
                    <a:pt x="2389" y="1011"/>
                    <a:pt x="2390" y="994"/>
                    <a:pt x="2391" y="977"/>
                  </a:cubicBezTo>
                  <a:cubicBezTo>
                    <a:pt x="2392" y="963"/>
                    <a:pt x="2393" y="940"/>
                    <a:pt x="2381" y="932"/>
                  </a:cubicBezTo>
                  <a:close/>
                  <a:moveTo>
                    <a:pt x="2307" y="1116"/>
                  </a:moveTo>
                  <a:cubicBezTo>
                    <a:pt x="2318" y="1145"/>
                    <a:pt x="2338" y="1165"/>
                    <a:pt x="2358" y="1182"/>
                  </a:cubicBezTo>
                  <a:cubicBezTo>
                    <a:pt x="2360" y="1184"/>
                    <a:pt x="2362" y="1185"/>
                    <a:pt x="2364" y="1186"/>
                  </a:cubicBezTo>
                  <a:cubicBezTo>
                    <a:pt x="2365" y="1186"/>
                    <a:pt x="2366" y="1186"/>
                    <a:pt x="2366" y="1186"/>
                  </a:cubicBezTo>
                  <a:cubicBezTo>
                    <a:pt x="2368" y="1186"/>
                    <a:pt x="2369" y="1185"/>
                    <a:pt x="2370" y="1184"/>
                  </a:cubicBezTo>
                  <a:cubicBezTo>
                    <a:pt x="2374" y="1179"/>
                    <a:pt x="2368" y="1166"/>
                    <a:pt x="2367" y="1161"/>
                  </a:cubicBezTo>
                  <a:cubicBezTo>
                    <a:pt x="2363" y="1152"/>
                    <a:pt x="2359" y="1145"/>
                    <a:pt x="2355" y="1137"/>
                  </a:cubicBezTo>
                  <a:cubicBezTo>
                    <a:pt x="2349" y="1123"/>
                    <a:pt x="2342" y="1110"/>
                    <a:pt x="2333" y="1098"/>
                  </a:cubicBezTo>
                  <a:cubicBezTo>
                    <a:pt x="2330" y="1093"/>
                    <a:pt x="2326" y="1089"/>
                    <a:pt x="2321" y="1087"/>
                  </a:cubicBezTo>
                  <a:cubicBezTo>
                    <a:pt x="2316" y="1085"/>
                    <a:pt x="2310" y="1087"/>
                    <a:pt x="2307" y="1092"/>
                  </a:cubicBezTo>
                  <a:cubicBezTo>
                    <a:pt x="2305" y="1096"/>
                    <a:pt x="2304" y="1100"/>
                    <a:pt x="2305" y="1104"/>
                  </a:cubicBezTo>
                  <a:cubicBezTo>
                    <a:pt x="2305" y="1108"/>
                    <a:pt x="2306" y="1112"/>
                    <a:pt x="2307" y="1116"/>
                  </a:cubicBezTo>
                  <a:close/>
                  <a:moveTo>
                    <a:pt x="1226" y="75"/>
                  </a:moveTo>
                  <a:cubicBezTo>
                    <a:pt x="1229" y="79"/>
                    <a:pt x="1239" y="63"/>
                    <a:pt x="1244" y="56"/>
                  </a:cubicBezTo>
                  <a:cubicBezTo>
                    <a:pt x="1250" y="48"/>
                    <a:pt x="1256" y="40"/>
                    <a:pt x="1261" y="32"/>
                  </a:cubicBezTo>
                  <a:cubicBezTo>
                    <a:pt x="1267" y="22"/>
                    <a:pt x="1273" y="11"/>
                    <a:pt x="1278" y="0"/>
                  </a:cubicBezTo>
                  <a:cubicBezTo>
                    <a:pt x="1244" y="0"/>
                    <a:pt x="1244" y="0"/>
                    <a:pt x="1244" y="0"/>
                  </a:cubicBezTo>
                  <a:cubicBezTo>
                    <a:pt x="1241" y="10"/>
                    <a:pt x="1238" y="20"/>
                    <a:pt x="1235" y="29"/>
                  </a:cubicBezTo>
                  <a:cubicBezTo>
                    <a:pt x="1231" y="44"/>
                    <a:pt x="1222" y="71"/>
                    <a:pt x="1226" y="75"/>
                  </a:cubicBezTo>
                  <a:close/>
                  <a:moveTo>
                    <a:pt x="1229" y="1285"/>
                  </a:moveTo>
                  <a:cubicBezTo>
                    <a:pt x="1224" y="1282"/>
                    <a:pt x="1217" y="1284"/>
                    <a:pt x="1213" y="1289"/>
                  </a:cubicBezTo>
                  <a:cubicBezTo>
                    <a:pt x="1209" y="1294"/>
                    <a:pt x="1207" y="1302"/>
                    <a:pt x="1206" y="1309"/>
                  </a:cubicBezTo>
                  <a:cubicBezTo>
                    <a:pt x="1207" y="1334"/>
                    <a:pt x="1210" y="1359"/>
                    <a:pt x="1213" y="1384"/>
                  </a:cubicBezTo>
                  <a:cubicBezTo>
                    <a:pt x="1215" y="1394"/>
                    <a:pt x="1216" y="1404"/>
                    <a:pt x="1218" y="1413"/>
                  </a:cubicBezTo>
                  <a:cubicBezTo>
                    <a:pt x="1219" y="1416"/>
                    <a:pt x="1222" y="1435"/>
                    <a:pt x="1226" y="1427"/>
                  </a:cubicBezTo>
                  <a:cubicBezTo>
                    <a:pt x="1228" y="1422"/>
                    <a:pt x="1229" y="1416"/>
                    <a:pt x="1230" y="1411"/>
                  </a:cubicBezTo>
                  <a:cubicBezTo>
                    <a:pt x="1232" y="1401"/>
                    <a:pt x="1233" y="1391"/>
                    <a:pt x="1234" y="1381"/>
                  </a:cubicBezTo>
                  <a:cubicBezTo>
                    <a:pt x="1237" y="1364"/>
                    <a:pt x="1238" y="1347"/>
                    <a:pt x="1239" y="1330"/>
                  </a:cubicBezTo>
                  <a:cubicBezTo>
                    <a:pt x="1240" y="1315"/>
                    <a:pt x="1241" y="1293"/>
                    <a:pt x="1229" y="1285"/>
                  </a:cubicBezTo>
                  <a:close/>
                  <a:moveTo>
                    <a:pt x="2307" y="408"/>
                  </a:moveTo>
                  <a:cubicBezTo>
                    <a:pt x="2318" y="437"/>
                    <a:pt x="2338" y="457"/>
                    <a:pt x="2358" y="474"/>
                  </a:cubicBezTo>
                  <a:cubicBezTo>
                    <a:pt x="2360" y="475"/>
                    <a:pt x="2362" y="477"/>
                    <a:pt x="2364" y="477"/>
                  </a:cubicBezTo>
                  <a:cubicBezTo>
                    <a:pt x="2365" y="478"/>
                    <a:pt x="2366" y="478"/>
                    <a:pt x="2366" y="477"/>
                  </a:cubicBezTo>
                  <a:cubicBezTo>
                    <a:pt x="2368" y="477"/>
                    <a:pt x="2369" y="477"/>
                    <a:pt x="2370" y="475"/>
                  </a:cubicBezTo>
                  <a:cubicBezTo>
                    <a:pt x="2374" y="470"/>
                    <a:pt x="2368" y="457"/>
                    <a:pt x="2367" y="452"/>
                  </a:cubicBezTo>
                  <a:cubicBezTo>
                    <a:pt x="2363" y="444"/>
                    <a:pt x="2359" y="436"/>
                    <a:pt x="2355" y="428"/>
                  </a:cubicBezTo>
                  <a:cubicBezTo>
                    <a:pt x="2349" y="415"/>
                    <a:pt x="2342" y="402"/>
                    <a:pt x="2333" y="390"/>
                  </a:cubicBezTo>
                  <a:cubicBezTo>
                    <a:pt x="2330" y="385"/>
                    <a:pt x="2326" y="380"/>
                    <a:pt x="2321" y="379"/>
                  </a:cubicBezTo>
                  <a:cubicBezTo>
                    <a:pt x="2316" y="377"/>
                    <a:pt x="2310" y="379"/>
                    <a:pt x="2307" y="384"/>
                  </a:cubicBezTo>
                  <a:cubicBezTo>
                    <a:pt x="2305" y="387"/>
                    <a:pt x="2304" y="392"/>
                    <a:pt x="2305" y="396"/>
                  </a:cubicBezTo>
                  <a:cubicBezTo>
                    <a:pt x="2305" y="400"/>
                    <a:pt x="2306" y="404"/>
                    <a:pt x="2307" y="408"/>
                  </a:cubicBezTo>
                  <a:close/>
                  <a:moveTo>
                    <a:pt x="2370" y="352"/>
                  </a:moveTo>
                  <a:cubicBezTo>
                    <a:pt x="2371" y="355"/>
                    <a:pt x="2374" y="374"/>
                    <a:pt x="2378" y="366"/>
                  </a:cubicBezTo>
                  <a:cubicBezTo>
                    <a:pt x="2380" y="361"/>
                    <a:pt x="2381" y="355"/>
                    <a:pt x="2382" y="350"/>
                  </a:cubicBezTo>
                  <a:cubicBezTo>
                    <a:pt x="2384" y="340"/>
                    <a:pt x="2385" y="329"/>
                    <a:pt x="2386" y="319"/>
                  </a:cubicBezTo>
                  <a:cubicBezTo>
                    <a:pt x="2389" y="302"/>
                    <a:pt x="2390" y="285"/>
                    <a:pt x="2391" y="268"/>
                  </a:cubicBezTo>
                  <a:cubicBezTo>
                    <a:pt x="2392" y="254"/>
                    <a:pt x="2393" y="231"/>
                    <a:pt x="2381" y="224"/>
                  </a:cubicBezTo>
                  <a:cubicBezTo>
                    <a:pt x="2376" y="221"/>
                    <a:pt x="2369" y="223"/>
                    <a:pt x="2365" y="228"/>
                  </a:cubicBezTo>
                  <a:cubicBezTo>
                    <a:pt x="2361" y="233"/>
                    <a:pt x="2359" y="240"/>
                    <a:pt x="2358" y="248"/>
                  </a:cubicBezTo>
                  <a:cubicBezTo>
                    <a:pt x="2359" y="273"/>
                    <a:pt x="2362" y="298"/>
                    <a:pt x="2365" y="323"/>
                  </a:cubicBezTo>
                  <a:cubicBezTo>
                    <a:pt x="2367" y="333"/>
                    <a:pt x="2368" y="342"/>
                    <a:pt x="2370" y="352"/>
                  </a:cubicBezTo>
                  <a:close/>
                  <a:moveTo>
                    <a:pt x="3" y="1116"/>
                  </a:moveTo>
                  <a:cubicBezTo>
                    <a:pt x="14" y="1145"/>
                    <a:pt x="34" y="1165"/>
                    <a:pt x="54" y="1182"/>
                  </a:cubicBezTo>
                  <a:cubicBezTo>
                    <a:pt x="56" y="1184"/>
                    <a:pt x="58" y="1185"/>
                    <a:pt x="60" y="1186"/>
                  </a:cubicBezTo>
                  <a:cubicBezTo>
                    <a:pt x="61" y="1186"/>
                    <a:pt x="62" y="1186"/>
                    <a:pt x="63" y="1186"/>
                  </a:cubicBezTo>
                  <a:cubicBezTo>
                    <a:pt x="64" y="1186"/>
                    <a:pt x="65" y="1185"/>
                    <a:pt x="66" y="1184"/>
                  </a:cubicBezTo>
                  <a:cubicBezTo>
                    <a:pt x="70" y="1179"/>
                    <a:pt x="64" y="1166"/>
                    <a:pt x="63" y="1161"/>
                  </a:cubicBezTo>
                  <a:cubicBezTo>
                    <a:pt x="59" y="1152"/>
                    <a:pt x="55" y="1145"/>
                    <a:pt x="51" y="1137"/>
                  </a:cubicBezTo>
                  <a:cubicBezTo>
                    <a:pt x="45" y="1123"/>
                    <a:pt x="38" y="1110"/>
                    <a:pt x="29" y="1098"/>
                  </a:cubicBezTo>
                  <a:cubicBezTo>
                    <a:pt x="26" y="1093"/>
                    <a:pt x="22" y="1089"/>
                    <a:pt x="17" y="1087"/>
                  </a:cubicBezTo>
                  <a:cubicBezTo>
                    <a:pt x="12" y="1085"/>
                    <a:pt x="6" y="1087"/>
                    <a:pt x="3" y="1092"/>
                  </a:cubicBezTo>
                  <a:cubicBezTo>
                    <a:pt x="1" y="1096"/>
                    <a:pt x="0" y="1100"/>
                    <a:pt x="1" y="1104"/>
                  </a:cubicBezTo>
                  <a:cubicBezTo>
                    <a:pt x="1" y="1108"/>
                    <a:pt x="2" y="1112"/>
                    <a:pt x="3" y="1116"/>
                  </a:cubicBezTo>
                  <a:close/>
                  <a:moveTo>
                    <a:pt x="2353" y="1047"/>
                  </a:moveTo>
                  <a:cubicBezTo>
                    <a:pt x="2348" y="1032"/>
                    <a:pt x="2343" y="1009"/>
                    <a:pt x="2329" y="1004"/>
                  </a:cubicBezTo>
                  <a:cubicBezTo>
                    <a:pt x="2325" y="1003"/>
                    <a:pt x="2320" y="1004"/>
                    <a:pt x="2317" y="1008"/>
                  </a:cubicBezTo>
                  <a:cubicBezTo>
                    <a:pt x="2313" y="1014"/>
                    <a:pt x="2313" y="1022"/>
                    <a:pt x="2315" y="1029"/>
                  </a:cubicBezTo>
                  <a:cubicBezTo>
                    <a:pt x="2321" y="1050"/>
                    <a:pt x="2329" y="1070"/>
                    <a:pt x="2339" y="1089"/>
                  </a:cubicBezTo>
                  <a:cubicBezTo>
                    <a:pt x="2344" y="1098"/>
                    <a:pt x="2349" y="1107"/>
                    <a:pt x="2355" y="1116"/>
                  </a:cubicBezTo>
                  <a:cubicBezTo>
                    <a:pt x="2358" y="1120"/>
                    <a:pt x="2372" y="1144"/>
                    <a:pt x="2372" y="1134"/>
                  </a:cubicBezTo>
                  <a:cubicBezTo>
                    <a:pt x="2372" y="1122"/>
                    <a:pt x="2369" y="1109"/>
                    <a:pt x="2366" y="1098"/>
                  </a:cubicBezTo>
                  <a:cubicBezTo>
                    <a:pt x="2363" y="1081"/>
                    <a:pt x="2358" y="1064"/>
                    <a:pt x="2353" y="1047"/>
                  </a:cubicBezTo>
                  <a:close/>
                  <a:moveTo>
                    <a:pt x="142" y="1091"/>
                  </a:moveTo>
                  <a:cubicBezTo>
                    <a:pt x="142" y="1090"/>
                    <a:pt x="141" y="1090"/>
                    <a:pt x="141" y="1090"/>
                  </a:cubicBezTo>
                  <a:cubicBezTo>
                    <a:pt x="139" y="1089"/>
                    <a:pt x="136" y="1089"/>
                    <a:pt x="133" y="1090"/>
                  </a:cubicBezTo>
                  <a:cubicBezTo>
                    <a:pt x="120" y="1095"/>
                    <a:pt x="109" y="1110"/>
                    <a:pt x="100" y="1123"/>
                  </a:cubicBezTo>
                  <a:cubicBezTo>
                    <a:pt x="89" y="1140"/>
                    <a:pt x="73" y="1176"/>
                    <a:pt x="76" y="1182"/>
                  </a:cubicBezTo>
                  <a:cubicBezTo>
                    <a:pt x="79" y="1189"/>
                    <a:pt x="117" y="1164"/>
                    <a:pt x="132" y="1143"/>
                  </a:cubicBezTo>
                  <a:cubicBezTo>
                    <a:pt x="140" y="1132"/>
                    <a:pt x="155" y="1111"/>
                    <a:pt x="146" y="1095"/>
                  </a:cubicBezTo>
                  <a:cubicBezTo>
                    <a:pt x="145" y="1093"/>
                    <a:pt x="144" y="1092"/>
                    <a:pt x="142" y="1091"/>
                  </a:cubicBezTo>
                  <a:close/>
                  <a:moveTo>
                    <a:pt x="3510" y="1535"/>
                  </a:moveTo>
                  <a:cubicBezTo>
                    <a:pt x="3512" y="1536"/>
                    <a:pt x="3514" y="1538"/>
                    <a:pt x="3516" y="1539"/>
                  </a:cubicBezTo>
                  <a:cubicBezTo>
                    <a:pt x="3517" y="1539"/>
                    <a:pt x="3518" y="1539"/>
                    <a:pt x="3518" y="1539"/>
                  </a:cubicBezTo>
                  <a:cubicBezTo>
                    <a:pt x="3520" y="1539"/>
                    <a:pt x="3521" y="1538"/>
                    <a:pt x="3522" y="1537"/>
                  </a:cubicBezTo>
                  <a:cubicBezTo>
                    <a:pt x="3526" y="1532"/>
                    <a:pt x="3520" y="1518"/>
                    <a:pt x="3519" y="1514"/>
                  </a:cubicBezTo>
                  <a:cubicBezTo>
                    <a:pt x="3515" y="1505"/>
                    <a:pt x="3511" y="1497"/>
                    <a:pt x="3507" y="1490"/>
                  </a:cubicBezTo>
                  <a:cubicBezTo>
                    <a:pt x="3501" y="1476"/>
                    <a:pt x="3494" y="1463"/>
                    <a:pt x="3485" y="1451"/>
                  </a:cubicBezTo>
                  <a:cubicBezTo>
                    <a:pt x="3482" y="1446"/>
                    <a:pt x="3478" y="1442"/>
                    <a:pt x="3473" y="1440"/>
                  </a:cubicBezTo>
                  <a:cubicBezTo>
                    <a:pt x="3468" y="1438"/>
                    <a:pt x="3462" y="1440"/>
                    <a:pt x="3459" y="1445"/>
                  </a:cubicBezTo>
                  <a:cubicBezTo>
                    <a:pt x="3457" y="1448"/>
                    <a:pt x="3456" y="1453"/>
                    <a:pt x="3457" y="1457"/>
                  </a:cubicBezTo>
                  <a:cubicBezTo>
                    <a:pt x="3457" y="1461"/>
                    <a:pt x="3458" y="1465"/>
                    <a:pt x="3459" y="1469"/>
                  </a:cubicBezTo>
                  <a:cubicBezTo>
                    <a:pt x="3470" y="1498"/>
                    <a:pt x="3490" y="1518"/>
                    <a:pt x="3510" y="1535"/>
                  </a:cubicBezTo>
                  <a:close/>
                  <a:moveTo>
                    <a:pt x="2446" y="382"/>
                  </a:moveTo>
                  <a:cubicBezTo>
                    <a:pt x="2446" y="382"/>
                    <a:pt x="2445" y="382"/>
                    <a:pt x="2445" y="381"/>
                  </a:cubicBezTo>
                  <a:cubicBezTo>
                    <a:pt x="2443" y="380"/>
                    <a:pt x="2440" y="380"/>
                    <a:pt x="2437" y="381"/>
                  </a:cubicBezTo>
                  <a:cubicBezTo>
                    <a:pt x="2424" y="387"/>
                    <a:pt x="2413" y="401"/>
                    <a:pt x="2404" y="415"/>
                  </a:cubicBezTo>
                  <a:cubicBezTo>
                    <a:pt x="2392" y="432"/>
                    <a:pt x="2377" y="468"/>
                    <a:pt x="2380" y="474"/>
                  </a:cubicBezTo>
                  <a:cubicBezTo>
                    <a:pt x="2383" y="480"/>
                    <a:pt x="2421" y="455"/>
                    <a:pt x="2436" y="435"/>
                  </a:cubicBezTo>
                  <a:cubicBezTo>
                    <a:pt x="2444" y="424"/>
                    <a:pt x="2459" y="402"/>
                    <a:pt x="2450" y="386"/>
                  </a:cubicBezTo>
                  <a:cubicBezTo>
                    <a:pt x="2449" y="385"/>
                    <a:pt x="2448" y="383"/>
                    <a:pt x="2446" y="382"/>
                  </a:cubicBezTo>
                  <a:close/>
                  <a:moveTo>
                    <a:pt x="3473" y="2146"/>
                  </a:moveTo>
                  <a:cubicBezTo>
                    <a:pt x="3468" y="2144"/>
                    <a:pt x="3462" y="2145"/>
                    <a:pt x="3459" y="2151"/>
                  </a:cubicBezTo>
                  <a:cubicBezTo>
                    <a:pt x="3458" y="2153"/>
                    <a:pt x="3457" y="2156"/>
                    <a:pt x="3457" y="2158"/>
                  </a:cubicBezTo>
                  <a:cubicBezTo>
                    <a:pt x="3487" y="2158"/>
                    <a:pt x="3487" y="2158"/>
                    <a:pt x="3487" y="2158"/>
                  </a:cubicBezTo>
                  <a:cubicBezTo>
                    <a:pt x="3486" y="2158"/>
                    <a:pt x="3486" y="2157"/>
                    <a:pt x="3485" y="2157"/>
                  </a:cubicBezTo>
                  <a:cubicBezTo>
                    <a:pt x="3482" y="2152"/>
                    <a:pt x="3478" y="2147"/>
                    <a:pt x="3473" y="2146"/>
                  </a:cubicBezTo>
                  <a:close/>
                  <a:moveTo>
                    <a:pt x="2446" y="1091"/>
                  </a:moveTo>
                  <a:cubicBezTo>
                    <a:pt x="2446" y="1090"/>
                    <a:pt x="2445" y="1090"/>
                    <a:pt x="2445" y="1090"/>
                  </a:cubicBezTo>
                  <a:cubicBezTo>
                    <a:pt x="2443" y="1089"/>
                    <a:pt x="2440" y="1089"/>
                    <a:pt x="2437" y="1090"/>
                  </a:cubicBezTo>
                  <a:cubicBezTo>
                    <a:pt x="2424" y="1095"/>
                    <a:pt x="2413" y="1110"/>
                    <a:pt x="2404" y="1123"/>
                  </a:cubicBezTo>
                  <a:cubicBezTo>
                    <a:pt x="2392" y="1140"/>
                    <a:pt x="2377" y="1176"/>
                    <a:pt x="2380" y="1182"/>
                  </a:cubicBezTo>
                  <a:cubicBezTo>
                    <a:pt x="2383" y="1189"/>
                    <a:pt x="2421" y="1164"/>
                    <a:pt x="2436" y="1143"/>
                  </a:cubicBezTo>
                  <a:cubicBezTo>
                    <a:pt x="2444" y="1132"/>
                    <a:pt x="2459" y="1111"/>
                    <a:pt x="2450" y="1095"/>
                  </a:cubicBezTo>
                  <a:cubicBezTo>
                    <a:pt x="2449" y="1093"/>
                    <a:pt x="2448" y="1092"/>
                    <a:pt x="2446" y="1091"/>
                  </a:cubicBezTo>
                  <a:close/>
                  <a:moveTo>
                    <a:pt x="3505" y="2105"/>
                  </a:moveTo>
                  <a:cubicBezTo>
                    <a:pt x="3500" y="2091"/>
                    <a:pt x="3495" y="2067"/>
                    <a:pt x="3481" y="2063"/>
                  </a:cubicBezTo>
                  <a:cubicBezTo>
                    <a:pt x="3477" y="2061"/>
                    <a:pt x="3472" y="2062"/>
                    <a:pt x="3469" y="2067"/>
                  </a:cubicBezTo>
                  <a:cubicBezTo>
                    <a:pt x="3465" y="2072"/>
                    <a:pt x="3465" y="2080"/>
                    <a:pt x="3467" y="2087"/>
                  </a:cubicBezTo>
                  <a:cubicBezTo>
                    <a:pt x="3473" y="2108"/>
                    <a:pt x="3481" y="2129"/>
                    <a:pt x="3491" y="2147"/>
                  </a:cubicBezTo>
                  <a:cubicBezTo>
                    <a:pt x="3493" y="2151"/>
                    <a:pt x="3495" y="2155"/>
                    <a:pt x="3497" y="2158"/>
                  </a:cubicBezTo>
                  <a:cubicBezTo>
                    <a:pt x="3519" y="2158"/>
                    <a:pt x="3519" y="2158"/>
                    <a:pt x="3519" y="2158"/>
                  </a:cubicBezTo>
                  <a:cubicBezTo>
                    <a:pt x="3518" y="2158"/>
                    <a:pt x="3518" y="2157"/>
                    <a:pt x="3518" y="2156"/>
                  </a:cubicBezTo>
                  <a:cubicBezTo>
                    <a:pt x="3515" y="2139"/>
                    <a:pt x="3510" y="2122"/>
                    <a:pt x="3505" y="2105"/>
                  </a:cubicBezTo>
                  <a:close/>
                  <a:moveTo>
                    <a:pt x="2378" y="1778"/>
                  </a:moveTo>
                  <a:cubicBezTo>
                    <a:pt x="2380" y="1773"/>
                    <a:pt x="2381" y="1767"/>
                    <a:pt x="2382" y="1762"/>
                  </a:cubicBezTo>
                  <a:cubicBezTo>
                    <a:pt x="2384" y="1752"/>
                    <a:pt x="2385" y="1742"/>
                    <a:pt x="2386" y="1731"/>
                  </a:cubicBezTo>
                  <a:cubicBezTo>
                    <a:pt x="2389" y="1715"/>
                    <a:pt x="2390" y="1698"/>
                    <a:pt x="2391" y="1680"/>
                  </a:cubicBezTo>
                  <a:cubicBezTo>
                    <a:pt x="2392" y="1666"/>
                    <a:pt x="2393" y="1643"/>
                    <a:pt x="2381" y="1636"/>
                  </a:cubicBezTo>
                  <a:cubicBezTo>
                    <a:pt x="2376" y="1633"/>
                    <a:pt x="2369" y="1635"/>
                    <a:pt x="2365" y="1640"/>
                  </a:cubicBezTo>
                  <a:cubicBezTo>
                    <a:pt x="2361" y="1645"/>
                    <a:pt x="2359" y="1653"/>
                    <a:pt x="2358" y="1660"/>
                  </a:cubicBezTo>
                  <a:cubicBezTo>
                    <a:pt x="2359" y="1685"/>
                    <a:pt x="2362" y="1710"/>
                    <a:pt x="2365" y="1735"/>
                  </a:cubicBezTo>
                  <a:cubicBezTo>
                    <a:pt x="2367" y="1745"/>
                    <a:pt x="2368" y="1755"/>
                    <a:pt x="2370" y="1764"/>
                  </a:cubicBezTo>
                  <a:cubicBezTo>
                    <a:pt x="2371" y="1767"/>
                    <a:pt x="2374" y="1786"/>
                    <a:pt x="2378" y="1778"/>
                  </a:cubicBezTo>
                  <a:close/>
                  <a:moveTo>
                    <a:pt x="2446" y="1794"/>
                  </a:moveTo>
                  <a:cubicBezTo>
                    <a:pt x="2446" y="1794"/>
                    <a:pt x="2445" y="1794"/>
                    <a:pt x="2445" y="1794"/>
                  </a:cubicBezTo>
                  <a:cubicBezTo>
                    <a:pt x="2443" y="1792"/>
                    <a:pt x="2440" y="1793"/>
                    <a:pt x="2437" y="1794"/>
                  </a:cubicBezTo>
                  <a:cubicBezTo>
                    <a:pt x="2424" y="1799"/>
                    <a:pt x="2413" y="1813"/>
                    <a:pt x="2404" y="1827"/>
                  </a:cubicBezTo>
                  <a:cubicBezTo>
                    <a:pt x="2392" y="1844"/>
                    <a:pt x="2377" y="1880"/>
                    <a:pt x="2380" y="1886"/>
                  </a:cubicBezTo>
                  <a:cubicBezTo>
                    <a:pt x="2383" y="1892"/>
                    <a:pt x="2421" y="1868"/>
                    <a:pt x="2436" y="1847"/>
                  </a:cubicBezTo>
                  <a:cubicBezTo>
                    <a:pt x="2444" y="1836"/>
                    <a:pt x="2459" y="1814"/>
                    <a:pt x="2450" y="1799"/>
                  </a:cubicBezTo>
                  <a:cubicBezTo>
                    <a:pt x="2449" y="1797"/>
                    <a:pt x="2448" y="1795"/>
                    <a:pt x="2446" y="1794"/>
                  </a:cubicBezTo>
                  <a:close/>
                  <a:moveTo>
                    <a:pt x="2396" y="1818"/>
                  </a:moveTo>
                  <a:cubicBezTo>
                    <a:pt x="2402" y="1810"/>
                    <a:pt x="2408" y="1802"/>
                    <a:pt x="2413" y="1794"/>
                  </a:cubicBezTo>
                  <a:cubicBezTo>
                    <a:pt x="2420" y="1782"/>
                    <a:pt x="2426" y="1770"/>
                    <a:pt x="2432" y="1758"/>
                  </a:cubicBezTo>
                  <a:cubicBezTo>
                    <a:pt x="2437" y="1745"/>
                    <a:pt x="2443" y="1733"/>
                    <a:pt x="2441" y="1718"/>
                  </a:cubicBezTo>
                  <a:cubicBezTo>
                    <a:pt x="2441" y="1715"/>
                    <a:pt x="2440" y="1712"/>
                    <a:pt x="2439" y="1710"/>
                  </a:cubicBezTo>
                  <a:cubicBezTo>
                    <a:pt x="2436" y="1707"/>
                    <a:pt x="2433" y="1707"/>
                    <a:pt x="2430" y="1708"/>
                  </a:cubicBezTo>
                  <a:cubicBezTo>
                    <a:pt x="2423" y="1710"/>
                    <a:pt x="2419" y="1716"/>
                    <a:pt x="2415" y="1722"/>
                  </a:cubicBezTo>
                  <a:cubicBezTo>
                    <a:pt x="2410" y="1730"/>
                    <a:pt x="2405" y="1738"/>
                    <a:pt x="2402" y="1746"/>
                  </a:cubicBezTo>
                  <a:cubicBezTo>
                    <a:pt x="2396" y="1761"/>
                    <a:pt x="2392" y="1776"/>
                    <a:pt x="2387" y="1792"/>
                  </a:cubicBezTo>
                  <a:cubicBezTo>
                    <a:pt x="2383" y="1806"/>
                    <a:pt x="2374" y="1833"/>
                    <a:pt x="2378" y="1837"/>
                  </a:cubicBezTo>
                  <a:cubicBezTo>
                    <a:pt x="2381" y="1841"/>
                    <a:pt x="2391" y="1826"/>
                    <a:pt x="2396" y="1818"/>
                  </a:cubicBezTo>
                  <a:close/>
                  <a:moveTo>
                    <a:pt x="3517" y="584"/>
                  </a:moveTo>
                  <a:cubicBezTo>
                    <a:pt x="3513" y="589"/>
                    <a:pt x="3511" y="596"/>
                    <a:pt x="3510" y="603"/>
                  </a:cubicBezTo>
                  <a:cubicBezTo>
                    <a:pt x="3511" y="629"/>
                    <a:pt x="3514" y="653"/>
                    <a:pt x="3517" y="678"/>
                  </a:cubicBezTo>
                  <a:cubicBezTo>
                    <a:pt x="3519" y="688"/>
                    <a:pt x="3520" y="698"/>
                    <a:pt x="3522" y="708"/>
                  </a:cubicBezTo>
                  <a:cubicBezTo>
                    <a:pt x="3523" y="711"/>
                    <a:pt x="3526" y="729"/>
                    <a:pt x="3530" y="721"/>
                  </a:cubicBezTo>
                  <a:cubicBezTo>
                    <a:pt x="3530" y="721"/>
                    <a:pt x="3530" y="720"/>
                    <a:pt x="3531" y="719"/>
                  </a:cubicBezTo>
                  <a:cubicBezTo>
                    <a:pt x="3531" y="579"/>
                    <a:pt x="3531" y="579"/>
                    <a:pt x="3531" y="579"/>
                  </a:cubicBezTo>
                  <a:cubicBezTo>
                    <a:pt x="3526" y="577"/>
                    <a:pt x="3521" y="579"/>
                    <a:pt x="3517" y="584"/>
                  </a:cubicBezTo>
                  <a:close/>
                  <a:moveTo>
                    <a:pt x="3517" y="1995"/>
                  </a:moveTo>
                  <a:cubicBezTo>
                    <a:pt x="3513" y="2000"/>
                    <a:pt x="3511" y="2007"/>
                    <a:pt x="3510" y="2015"/>
                  </a:cubicBezTo>
                  <a:cubicBezTo>
                    <a:pt x="3511" y="2040"/>
                    <a:pt x="3514" y="2065"/>
                    <a:pt x="3517" y="2089"/>
                  </a:cubicBezTo>
                  <a:cubicBezTo>
                    <a:pt x="3519" y="2099"/>
                    <a:pt x="3520" y="2109"/>
                    <a:pt x="3522" y="2119"/>
                  </a:cubicBezTo>
                  <a:cubicBezTo>
                    <a:pt x="3523" y="2122"/>
                    <a:pt x="3526" y="2140"/>
                    <a:pt x="3530" y="2132"/>
                  </a:cubicBezTo>
                  <a:cubicBezTo>
                    <a:pt x="3530" y="2132"/>
                    <a:pt x="3530" y="2131"/>
                    <a:pt x="3531" y="2131"/>
                  </a:cubicBezTo>
                  <a:cubicBezTo>
                    <a:pt x="3531" y="1990"/>
                    <a:pt x="3531" y="1990"/>
                    <a:pt x="3531" y="1990"/>
                  </a:cubicBezTo>
                  <a:cubicBezTo>
                    <a:pt x="3526" y="1988"/>
                    <a:pt x="3521" y="1991"/>
                    <a:pt x="3517" y="1995"/>
                  </a:cubicBezTo>
                  <a:close/>
                  <a:moveTo>
                    <a:pt x="3522" y="0"/>
                  </a:moveTo>
                  <a:cubicBezTo>
                    <a:pt x="3522" y="1"/>
                    <a:pt x="3522" y="2"/>
                    <a:pt x="3522" y="2"/>
                  </a:cubicBezTo>
                  <a:cubicBezTo>
                    <a:pt x="3523" y="5"/>
                    <a:pt x="3526" y="24"/>
                    <a:pt x="3530" y="16"/>
                  </a:cubicBezTo>
                  <a:cubicBezTo>
                    <a:pt x="3530" y="15"/>
                    <a:pt x="3530" y="14"/>
                    <a:pt x="3531" y="14"/>
                  </a:cubicBezTo>
                  <a:cubicBezTo>
                    <a:pt x="3531" y="0"/>
                    <a:pt x="3531" y="0"/>
                    <a:pt x="3531" y="0"/>
                  </a:cubicBezTo>
                  <a:lnTo>
                    <a:pt x="3522" y="0"/>
                  </a:lnTo>
                  <a:close/>
                  <a:moveTo>
                    <a:pt x="51" y="1840"/>
                  </a:moveTo>
                  <a:cubicBezTo>
                    <a:pt x="45" y="1827"/>
                    <a:pt x="38" y="1814"/>
                    <a:pt x="29" y="1802"/>
                  </a:cubicBezTo>
                  <a:cubicBezTo>
                    <a:pt x="26" y="1797"/>
                    <a:pt x="22" y="1793"/>
                    <a:pt x="17" y="1791"/>
                  </a:cubicBezTo>
                  <a:cubicBezTo>
                    <a:pt x="12" y="1789"/>
                    <a:pt x="6" y="1791"/>
                    <a:pt x="3" y="1796"/>
                  </a:cubicBezTo>
                  <a:cubicBezTo>
                    <a:pt x="1" y="1799"/>
                    <a:pt x="0" y="1804"/>
                    <a:pt x="1" y="1808"/>
                  </a:cubicBezTo>
                  <a:cubicBezTo>
                    <a:pt x="1" y="1812"/>
                    <a:pt x="2" y="1816"/>
                    <a:pt x="3" y="1820"/>
                  </a:cubicBezTo>
                  <a:cubicBezTo>
                    <a:pt x="14" y="1849"/>
                    <a:pt x="34" y="1869"/>
                    <a:pt x="54" y="1886"/>
                  </a:cubicBezTo>
                  <a:cubicBezTo>
                    <a:pt x="56" y="1887"/>
                    <a:pt x="58" y="1889"/>
                    <a:pt x="60" y="1889"/>
                  </a:cubicBezTo>
                  <a:cubicBezTo>
                    <a:pt x="61" y="1890"/>
                    <a:pt x="62" y="1890"/>
                    <a:pt x="63" y="1890"/>
                  </a:cubicBezTo>
                  <a:cubicBezTo>
                    <a:pt x="64" y="1889"/>
                    <a:pt x="65" y="1889"/>
                    <a:pt x="66" y="1888"/>
                  </a:cubicBezTo>
                  <a:cubicBezTo>
                    <a:pt x="70" y="1883"/>
                    <a:pt x="64" y="1869"/>
                    <a:pt x="63" y="1865"/>
                  </a:cubicBezTo>
                  <a:cubicBezTo>
                    <a:pt x="59" y="1856"/>
                    <a:pt x="55" y="1848"/>
                    <a:pt x="51" y="1840"/>
                  </a:cubicBezTo>
                  <a:close/>
                  <a:moveTo>
                    <a:pt x="3530" y="75"/>
                  </a:moveTo>
                  <a:cubicBezTo>
                    <a:pt x="3530" y="75"/>
                    <a:pt x="3530" y="75"/>
                    <a:pt x="3531" y="75"/>
                  </a:cubicBezTo>
                  <a:cubicBezTo>
                    <a:pt x="3531" y="59"/>
                    <a:pt x="3531" y="59"/>
                    <a:pt x="3531" y="59"/>
                  </a:cubicBezTo>
                  <a:cubicBezTo>
                    <a:pt x="3529" y="67"/>
                    <a:pt x="3528" y="73"/>
                    <a:pt x="3530" y="75"/>
                  </a:cubicBezTo>
                  <a:close/>
                  <a:moveTo>
                    <a:pt x="3530" y="1486"/>
                  </a:moveTo>
                  <a:cubicBezTo>
                    <a:pt x="3530" y="1486"/>
                    <a:pt x="3530" y="1486"/>
                    <a:pt x="3531" y="1487"/>
                  </a:cubicBezTo>
                  <a:cubicBezTo>
                    <a:pt x="3531" y="1470"/>
                    <a:pt x="3531" y="1470"/>
                    <a:pt x="3531" y="1470"/>
                  </a:cubicBezTo>
                  <a:cubicBezTo>
                    <a:pt x="3529" y="1478"/>
                    <a:pt x="3528" y="1484"/>
                    <a:pt x="3530" y="1486"/>
                  </a:cubicBezTo>
                  <a:close/>
                  <a:moveTo>
                    <a:pt x="3517" y="1289"/>
                  </a:moveTo>
                  <a:cubicBezTo>
                    <a:pt x="3513" y="1294"/>
                    <a:pt x="3511" y="1302"/>
                    <a:pt x="3510" y="1309"/>
                  </a:cubicBezTo>
                  <a:cubicBezTo>
                    <a:pt x="3511" y="1334"/>
                    <a:pt x="3514" y="1359"/>
                    <a:pt x="3517" y="1384"/>
                  </a:cubicBezTo>
                  <a:cubicBezTo>
                    <a:pt x="3519" y="1394"/>
                    <a:pt x="3520" y="1404"/>
                    <a:pt x="3522" y="1413"/>
                  </a:cubicBezTo>
                  <a:cubicBezTo>
                    <a:pt x="3523" y="1416"/>
                    <a:pt x="3526" y="1435"/>
                    <a:pt x="3530" y="1427"/>
                  </a:cubicBezTo>
                  <a:cubicBezTo>
                    <a:pt x="3530" y="1426"/>
                    <a:pt x="3530" y="1426"/>
                    <a:pt x="3531" y="1425"/>
                  </a:cubicBezTo>
                  <a:cubicBezTo>
                    <a:pt x="3531" y="1284"/>
                    <a:pt x="3531" y="1284"/>
                    <a:pt x="3531" y="1284"/>
                  </a:cubicBezTo>
                  <a:cubicBezTo>
                    <a:pt x="3526" y="1283"/>
                    <a:pt x="3521" y="1285"/>
                    <a:pt x="3517" y="1289"/>
                  </a:cubicBezTo>
                  <a:close/>
                  <a:moveTo>
                    <a:pt x="3530" y="780"/>
                  </a:moveTo>
                  <a:cubicBezTo>
                    <a:pt x="3530" y="781"/>
                    <a:pt x="3530" y="781"/>
                    <a:pt x="3531" y="781"/>
                  </a:cubicBezTo>
                  <a:cubicBezTo>
                    <a:pt x="3531" y="765"/>
                    <a:pt x="3531" y="765"/>
                    <a:pt x="3531" y="765"/>
                  </a:cubicBezTo>
                  <a:cubicBezTo>
                    <a:pt x="3529" y="772"/>
                    <a:pt x="3528" y="778"/>
                    <a:pt x="3530" y="780"/>
                  </a:cubicBezTo>
                  <a:close/>
                  <a:moveTo>
                    <a:pt x="2353" y="1751"/>
                  </a:moveTo>
                  <a:cubicBezTo>
                    <a:pt x="2348" y="1736"/>
                    <a:pt x="2343" y="1713"/>
                    <a:pt x="2329" y="1708"/>
                  </a:cubicBezTo>
                  <a:cubicBezTo>
                    <a:pt x="2325" y="1706"/>
                    <a:pt x="2320" y="1707"/>
                    <a:pt x="2317" y="1712"/>
                  </a:cubicBezTo>
                  <a:cubicBezTo>
                    <a:pt x="2313" y="1717"/>
                    <a:pt x="2313" y="1726"/>
                    <a:pt x="2315" y="1733"/>
                  </a:cubicBezTo>
                  <a:cubicBezTo>
                    <a:pt x="2321" y="1754"/>
                    <a:pt x="2329" y="1774"/>
                    <a:pt x="2339" y="1793"/>
                  </a:cubicBezTo>
                  <a:cubicBezTo>
                    <a:pt x="2344" y="1802"/>
                    <a:pt x="2349" y="1811"/>
                    <a:pt x="2355" y="1819"/>
                  </a:cubicBezTo>
                  <a:cubicBezTo>
                    <a:pt x="2358" y="1823"/>
                    <a:pt x="2372" y="1848"/>
                    <a:pt x="2372" y="1838"/>
                  </a:cubicBezTo>
                  <a:cubicBezTo>
                    <a:pt x="2372" y="1826"/>
                    <a:pt x="2369" y="1813"/>
                    <a:pt x="2366" y="1802"/>
                  </a:cubicBezTo>
                  <a:cubicBezTo>
                    <a:pt x="2363" y="1784"/>
                    <a:pt x="2358" y="1767"/>
                    <a:pt x="2353" y="1751"/>
                  </a:cubicBezTo>
                  <a:close/>
                  <a:moveTo>
                    <a:pt x="142" y="382"/>
                  </a:moveTo>
                  <a:cubicBezTo>
                    <a:pt x="142" y="382"/>
                    <a:pt x="141" y="382"/>
                    <a:pt x="141" y="381"/>
                  </a:cubicBezTo>
                  <a:cubicBezTo>
                    <a:pt x="139" y="380"/>
                    <a:pt x="136" y="380"/>
                    <a:pt x="133" y="381"/>
                  </a:cubicBezTo>
                  <a:cubicBezTo>
                    <a:pt x="120" y="387"/>
                    <a:pt x="109" y="401"/>
                    <a:pt x="100" y="415"/>
                  </a:cubicBezTo>
                  <a:cubicBezTo>
                    <a:pt x="89" y="432"/>
                    <a:pt x="73" y="468"/>
                    <a:pt x="76" y="474"/>
                  </a:cubicBezTo>
                  <a:cubicBezTo>
                    <a:pt x="79" y="480"/>
                    <a:pt x="117" y="455"/>
                    <a:pt x="132" y="435"/>
                  </a:cubicBezTo>
                  <a:cubicBezTo>
                    <a:pt x="140" y="424"/>
                    <a:pt x="155" y="402"/>
                    <a:pt x="146" y="386"/>
                  </a:cubicBezTo>
                  <a:cubicBezTo>
                    <a:pt x="145" y="385"/>
                    <a:pt x="144" y="383"/>
                    <a:pt x="142" y="382"/>
                  </a:cubicBezTo>
                  <a:close/>
                  <a:moveTo>
                    <a:pt x="1169" y="2146"/>
                  </a:moveTo>
                  <a:cubicBezTo>
                    <a:pt x="1164" y="2144"/>
                    <a:pt x="1158" y="2145"/>
                    <a:pt x="1155" y="2151"/>
                  </a:cubicBezTo>
                  <a:cubicBezTo>
                    <a:pt x="1154" y="2153"/>
                    <a:pt x="1153" y="2156"/>
                    <a:pt x="1153" y="2158"/>
                  </a:cubicBezTo>
                  <a:cubicBezTo>
                    <a:pt x="1183" y="2158"/>
                    <a:pt x="1183" y="2158"/>
                    <a:pt x="1183" y="2158"/>
                  </a:cubicBezTo>
                  <a:cubicBezTo>
                    <a:pt x="1182" y="2158"/>
                    <a:pt x="1182" y="2157"/>
                    <a:pt x="1181" y="2157"/>
                  </a:cubicBezTo>
                  <a:cubicBezTo>
                    <a:pt x="1178" y="2152"/>
                    <a:pt x="1174" y="2147"/>
                    <a:pt x="1169" y="2146"/>
                  </a:cubicBezTo>
                  <a:close/>
                  <a:moveTo>
                    <a:pt x="1206" y="1535"/>
                  </a:moveTo>
                  <a:cubicBezTo>
                    <a:pt x="1208" y="1536"/>
                    <a:pt x="1210" y="1538"/>
                    <a:pt x="1212" y="1539"/>
                  </a:cubicBezTo>
                  <a:cubicBezTo>
                    <a:pt x="1213" y="1539"/>
                    <a:pt x="1214" y="1539"/>
                    <a:pt x="1215" y="1539"/>
                  </a:cubicBezTo>
                  <a:cubicBezTo>
                    <a:pt x="1216" y="1539"/>
                    <a:pt x="1217" y="1538"/>
                    <a:pt x="1218" y="1537"/>
                  </a:cubicBezTo>
                  <a:cubicBezTo>
                    <a:pt x="1222" y="1532"/>
                    <a:pt x="1216" y="1518"/>
                    <a:pt x="1215" y="1514"/>
                  </a:cubicBezTo>
                  <a:cubicBezTo>
                    <a:pt x="1211" y="1505"/>
                    <a:pt x="1207" y="1497"/>
                    <a:pt x="1203" y="1490"/>
                  </a:cubicBezTo>
                  <a:cubicBezTo>
                    <a:pt x="1197" y="1476"/>
                    <a:pt x="1190" y="1463"/>
                    <a:pt x="1181" y="1451"/>
                  </a:cubicBezTo>
                  <a:cubicBezTo>
                    <a:pt x="1178" y="1446"/>
                    <a:pt x="1174" y="1442"/>
                    <a:pt x="1169" y="1440"/>
                  </a:cubicBezTo>
                  <a:cubicBezTo>
                    <a:pt x="1164" y="1438"/>
                    <a:pt x="1158" y="1440"/>
                    <a:pt x="1155" y="1445"/>
                  </a:cubicBezTo>
                  <a:cubicBezTo>
                    <a:pt x="1153" y="1448"/>
                    <a:pt x="1152" y="1453"/>
                    <a:pt x="1153" y="1457"/>
                  </a:cubicBezTo>
                  <a:cubicBezTo>
                    <a:pt x="1153" y="1461"/>
                    <a:pt x="1154" y="1465"/>
                    <a:pt x="1155" y="1469"/>
                  </a:cubicBezTo>
                  <a:cubicBezTo>
                    <a:pt x="1166" y="1498"/>
                    <a:pt x="1186" y="1518"/>
                    <a:pt x="1206" y="1535"/>
                  </a:cubicBezTo>
                  <a:close/>
                  <a:moveTo>
                    <a:pt x="2355" y="1840"/>
                  </a:moveTo>
                  <a:cubicBezTo>
                    <a:pt x="2349" y="1827"/>
                    <a:pt x="2342" y="1814"/>
                    <a:pt x="2333" y="1802"/>
                  </a:cubicBezTo>
                  <a:cubicBezTo>
                    <a:pt x="2330" y="1797"/>
                    <a:pt x="2326" y="1793"/>
                    <a:pt x="2321" y="1791"/>
                  </a:cubicBezTo>
                  <a:cubicBezTo>
                    <a:pt x="2316" y="1789"/>
                    <a:pt x="2310" y="1791"/>
                    <a:pt x="2307" y="1796"/>
                  </a:cubicBezTo>
                  <a:cubicBezTo>
                    <a:pt x="2305" y="1799"/>
                    <a:pt x="2304" y="1804"/>
                    <a:pt x="2305" y="1808"/>
                  </a:cubicBezTo>
                  <a:cubicBezTo>
                    <a:pt x="2305" y="1812"/>
                    <a:pt x="2306" y="1816"/>
                    <a:pt x="2307" y="1820"/>
                  </a:cubicBezTo>
                  <a:cubicBezTo>
                    <a:pt x="2318" y="1849"/>
                    <a:pt x="2338" y="1869"/>
                    <a:pt x="2358" y="1886"/>
                  </a:cubicBezTo>
                  <a:cubicBezTo>
                    <a:pt x="2360" y="1887"/>
                    <a:pt x="2362" y="1889"/>
                    <a:pt x="2364" y="1889"/>
                  </a:cubicBezTo>
                  <a:cubicBezTo>
                    <a:pt x="2365" y="1890"/>
                    <a:pt x="2366" y="1890"/>
                    <a:pt x="2366" y="1890"/>
                  </a:cubicBezTo>
                  <a:cubicBezTo>
                    <a:pt x="2368" y="1889"/>
                    <a:pt x="2369" y="1889"/>
                    <a:pt x="2370" y="1888"/>
                  </a:cubicBezTo>
                  <a:cubicBezTo>
                    <a:pt x="2374" y="1883"/>
                    <a:pt x="2368" y="1869"/>
                    <a:pt x="2367" y="1865"/>
                  </a:cubicBezTo>
                  <a:cubicBezTo>
                    <a:pt x="2363" y="1856"/>
                    <a:pt x="2359" y="1848"/>
                    <a:pt x="2355" y="1840"/>
                  </a:cubicBezTo>
                  <a:close/>
                  <a:moveTo>
                    <a:pt x="92" y="1818"/>
                  </a:moveTo>
                  <a:cubicBezTo>
                    <a:pt x="98" y="1810"/>
                    <a:pt x="104" y="1802"/>
                    <a:pt x="109" y="1794"/>
                  </a:cubicBezTo>
                  <a:cubicBezTo>
                    <a:pt x="116" y="1782"/>
                    <a:pt x="122" y="1770"/>
                    <a:pt x="128" y="1758"/>
                  </a:cubicBezTo>
                  <a:cubicBezTo>
                    <a:pt x="133" y="1745"/>
                    <a:pt x="139" y="1733"/>
                    <a:pt x="137" y="1718"/>
                  </a:cubicBezTo>
                  <a:cubicBezTo>
                    <a:pt x="137" y="1715"/>
                    <a:pt x="136" y="1712"/>
                    <a:pt x="135" y="1710"/>
                  </a:cubicBezTo>
                  <a:cubicBezTo>
                    <a:pt x="132" y="1707"/>
                    <a:pt x="129" y="1707"/>
                    <a:pt x="126" y="1708"/>
                  </a:cubicBezTo>
                  <a:cubicBezTo>
                    <a:pt x="119" y="1710"/>
                    <a:pt x="115" y="1716"/>
                    <a:pt x="111" y="1722"/>
                  </a:cubicBezTo>
                  <a:cubicBezTo>
                    <a:pt x="106" y="1730"/>
                    <a:pt x="101" y="1738"/>
                    <a:pt x="98" y="1746"/>
                  </a:cubicBezTo>
                  <a:cubicBezTo>
                    <a:pt x="92" y="1761"/>
                    <a:pt x="88" y="1776"/>
                    <a:pt x="83" y="1792"/>
                  </a:cubicBezTo>
                  <a:cubicBezTo>
                    <a:pt x="79" y="1806"/>
                    <a:pt x="70" y="1833"/>
                    <a:pt x="74" y="1837"/>
                  </a:cubicBezTo>
                  <a:cubicBezTo>
                    <a:pt x="77" y="1841"/>
                    <a:pt x="87" y="1826"/>
                    <a:pt x="92" y="1818"/>
                  </a:cubicBezTo>
                  <a:close/>
                  <a:moveTo>
                    <a:pt x="49" y="1751"/>
                  </a:moveTo>
                  <a:cubicBezTo>
                    <a:pt x="45" y="1736"/>
                    <a:pt x="39" y="1713"/>
                    <a:pt x="26" y="1708"/>
                  </a:cubicBezTo>
                  <a:cubicBezTo>
                    <a:pt x="21" y="1706"/>
                    <a:pt x="16" y="1707"/>
                    <a:pt x="13" y="1712"/>
                  </a:cubicBezTo>
                  <a:cubicBezTo>
                    <a:pt x="9" y="1717"/>
                    <a:pt x="9" y="1726"/>
                    <a:pt x="11" y="1733"/>
                  </a:cubicBezTo>
                  <a:cubicBezTo>
                    <a:pt x="17" y="1754"/>
                    <a:pt x="25" y="1774"/>
                    <a:pt x="35" y="1793"/>
                  </a:cubicBezTo>
                  <a:cubicBezTo>
                    <a:pt x="40" y="1802"/>
                    <a:pt x="46" y="1811"/>
                    <a:pt x="51" y="1819"/>
                  </a:cubicBezTo>
                  <a:cubicBezTo>
                    <a:pt x="54" y="1823"/>
                    <a:pt x="68" y="1848"/>
                    <a:pt x="68" y="1838"/>
                  </a:cubicBezTo>
                  <a:cubicBezTo>
                    <a:pt x="68" y="1826"/>
                    <a:pt x="65" y="1813"/>
                    <a:pt x="62" y="1802"/>
                  </a:cubicBezTo>
                  <a:cubicBezTo>
                    <a:pt x="59" y="1784"/>
                    <a:pt x="54" y="1767"/>
                    <a:pt x="49" y="1751"/>
                  </a:cubicBezTo>
                  <a:close/>
                  <a:moveTo>
                    <a:pt x="74" y="1778"/>
                  </a:moveTo>
                  <a:cubicBezTo>
                    <a:pt x="76" y="1773"/>
                    <a:pt x="77" y="1767"/>
                    <a:pt x="78" y="1762"/>
                  </a:cubicBezTo>
                  <a:cubicBezTo>
                    <a:pt x="80" y="1752"/>
                    <a:pt x="81" y="1742"/>
                    <a:pt x="82" y="1731"/>
                  </a:cubicBezTo>
                  <a:cubicBezTo>
                    <a:pt x="85" y="1715"/>
                    <a:pt x="87" y="1698"/>
                    <a:pt x="87" y="1680"/>
                  </a:cubicBezTo>
                  <a:cubicBezTo>
                    <a:pt x="88" y="1666"/>
                    <a:pt x="89" y="1643"/>
                    <a:pt x="77" y="1636"/>
                  </a:cubicBezTo>
                  <a:cubicBezTo>
                    <a:pt x="72" y="1633"/>
                    <a:pt x="65" y="1635"/>
                    <a:pt x="61" y="1640"/>
                  </a:cubicBezTo>
                  <a:cubicBezTo>
                    <a:pt x="57" y="1645"/>
                    <a:pt x="55" y="1653"/>
                    <a:pt x="54" y="1660"/>
                  </a:cubicBezTo>
                  <a:cubicBezTo>
                    <a:pt x="55" y="1685"/>
                    <a:pt x="58" y="1710"/>
                    <a:pt x="61" y="1735"/>
                  </a:cubicBezTo>
                  <a:cubicBezTo>
                    <a:pt x="63" y="1745"/>
                    <a:pt x="64" y="1755"/>
                    <a:pt x="66" y="1764"/>
                  </a:cubicBezTo>
                  <a:cubicBezTo>
                    <a:pt x="67" y="1767"/>
                    <a:pt x="70" y="1786"/>
                    <a:pt x="74" y="1778"/>
                  </a:cubicBezTo>
                  <a:close/>
                  <a:moveTo>
                    <a:pt x="142" y="1794"/>
                  </a:moveTo>
                  <a:cubicBezTo>
                    <a:pt x="142" y="1794"/>
                    <a:pt x="141" y="1794"/>
                    <a:pt x="141" y="1794"/>
                  </a:cubicBezTo>
                  <a:cubicBezTo>
                    <a:pt x="139" y="1792"/>
                    <a:pt x="136" y="1793"/>
                    <a:pt x="133" y="1794"/>
                  </a:cubicBezTo>
                  <a:cubicBezTo>
                    <a:pt x="120" y="1799"/>
                    <a:pt x="109" y="1813"/>
                    <a:pt x="100" y="1827"/>
                  </a:cubicBezTo>
                  <a:cubicBezTo>
                    <a:pt x="89" y="1844"/>
                    <a:pt x="73" y="1880"/>
                    <a:pt x="76" y="1886"/>
                  </a:cubicBezTo>
                  <a:cubicBezTo>
                    <a:pt x="79" y="1892"/>
                    <a:pt x="117" y="1868"/>
                    <a:pt x="132" y="1847"/>
                  </a:cubicBezTo>
                  <a:cubicBezTo>
                    <a:pt x="140" y="1836"/>
                    <a:pt x="155" y="1814"/>
                    <a:pt x="146" y="1799"/>
                  </a:cubicBezTo>
                  <a:cubicBezTo>
                    <a:pt x="145" y="1797"/>
                    <a:pt x="144" y="1795"/>
                    <a:pt x="142" y="1794"/>
                  </a:cubicBezTo>
                  <a:close/>
                  <a:moveTo>
                    <a:pt x="1294" y="738"/>
                  </a:moveTo>
                  <a:cubicBezTo>
                    <a:pt x="1294" y="738"/>
                    <a:pt x="1293" y="737"/>
                    <a:pt x="1293" y="737"/>
                  </a:cubicBezTo>
                  <a:cubicBezTo>
                    <a:pt x="1291" y="736"/>
                    <a:pt x="1288" y="736"/>
                    <a:pt x="1285" y="737"/>
                  </a:cubicBezTo>
                  <a:cubicBezTo>
                    <a:pt x="1272" y="742"/>
                    <a:pt x="1261" y="757"/>
                    <a:pt x="1252" y="770"/>
                  </a:cubicBezTo>
                  <a:cubicBezTo>
                    <a:pt x="1241" y="787"/>
                    <a:pt x="1225" y="823"/>
                    <a:pt x="1228" y="830"/>
                  </a:cubicBezTo>
                  <a:cubicBezTo>
                    <a:pt x="1231" y="836"/>
                    <a:pt x="1269" y="811"/>
                    <a:pt x="1284" y="791"/>
                  </a:cubicBezTo>
                  <a:cubicBezTo>
                    <a:pt x="1292" y="780"/>
                    <a:pt x="1307" y="758"/>
                    <a:pt x="1298" y="742"/>
                  </a:cubicBezTo>
                  <a:cubicBezTo>
                    <a:pt x="1297" y="740"/>
                    <a:pt x="1296" y="739"/>
                    <a:pt x="1294" y="738"/>
                  </a:cubicBezTo>
                  <a:close/>
                  <a:moveTo>
                    <a:pt x="1294" y="32"/>
                  </a:moveTo>
                  <a:cubicBezTo>
                    <a:pt x="1294" y="32"/>
                    <a:pt x="1293" y="32"/>
                    <a:pt x="1293" y="32"/>
                  </a:cubicBezTo>
                  <a:cubicBezTo>
                    <a:pt x="1291" y="30"/>
                    <a:pt x="1288" y="31"/>
                    <a:pt x="1285" y="32"/>
                  </a:cubicBezTo>
                  <a:cubicBezTo>
                    <a:pt x="1272" y="37"/>
                    <a:pt x="1261" y="51"/>
                    <a:pt x="1252" y="65"/>
                  </a:cubicBezTo>
                  <a:cubicBezTo>
                    <a:pt x="1241" y="82"/>
                    <a:pt x="1225" y="118"/>
                    <a:pt x="1228" y="124"/>
                  </a:cubicBezTo>
                  <a:cubicBezTo>
                    <a:pt x="1231" y="130"/>
                    <a:pt x="1269" y="105"/>
                    <a:pt x="1284" y="85"/>
                  </a:cubicBezTo>
                  <a:cubicBezTo>
                    <a:pt x="1292" y="74"/>
                    <a:pt x="1307" y="52"/>
                    <a:pt x="1298" y="36"/>
                  </a:cubicBezTo>
                  <a:cubicBezTo>
                    <a:pt x="1297" y="35"/>
                    <a:pt x="1296" y="33"/>
                    <a:pt x="1294" y="32"/>
                  </a:cubicBezTo>
                  <a:close/>
                  <a:moveTo>
                    <a:pt x="1294" y="1443"/>
                  </a:moveTo>
                  <a:cubicBezTo>
                    <a:pt x="1294" y="1443"/>
                    <a:pt x="1293" y="1443"/>
                    <a:pt x="1293" y="1443"/>
                  </a:cubicBezTo>
                  <a:cubicBezTo>
                    <a:pt x="1291" y="1441"/>
                    <a:pt x="1288" y="1442"/>
                    <a:pt x="1285" y="1443"/>
                  </a:cubicBezTo>
                  <a:cubicBezTo>
                    <a:pt x="1272" y="1448"/>
                    <a:pt x="1261" y="1463"/>
                    <a:pt x="1252" y="1476"/>
                  </a:cubicBezTo>
                  <a:cubicBezTo>
                    <a:pt x="1241" y="1493"/>
                    <a:pt x="1225" y="1529"/>
                    <a:pt x="1228" y="1535"/>
                  </a:cubicBezTo>
                  <a:cubicBezTo>
                    <a:pt x="1231" y="1542"/>
                    <a:pt x="1269" y="1517"/>
                    <a:pt x="1284" y="1496"/>
                  </a:cubicBezTo>
                  <a:cubicBezTo>
                    <a:pt x="1292" y="1485"/>
                    <a:pt x="1307" y="1463"/>
                    <a:pt x="1298" y="1448"/>
                  </a:cubicBezTo>
                  <a:cubicBezTo>
                    <a:pt x="1297" y="1446"/>
                    <a:pt x="1296" y="1444"/>
                    <a:pt x="1294" y="1443"/>
                  </a:cubicBezTo>
                  <a:close/>
                  <a:moveTo>
                    <a:pt x="1294" y="2149"/>
                  </a:moveTo>
                  <a:cubicBezTo>
                    <a:pt x="1294" y="2149"/>
                    <a:pt x="1293" y="2148"/>
                    <a:pt x="1293" y="2148"/>
                  </a:cubicBezTo>
                  <a:cubicBezTo>
                    <a:pt x="1291" y="2147"/>
                    <a:pt x="1288" y="2147"/>
                    <a:pt x="1285" y="2148"/>
                  </a:cubicBezTo>
                  <a:cubicBezTo>
                    <a:pt x="1280" y="2150"/>
                    <a:pt x="1275" y="2154"/>
                    <a:pt x="1270" y="2158"/>
                  </a:cubicBezTo>
                  <a:cubicBezTo>
                    <a:pt x="1300" y="2158"/>
                    <a:pt x="1300" y="2158"/>
                    <a:pt x="1300" y="2158"/>
                  </a:cubicBezTo>
                  <a:cubicBezTo>
                    <a:pt x="1299" y="2157"/>
                    <a:pt x="1299" y="2155"/>
                    <a:pt x="1298" y="2153"/>
                  </a:cubicBezTo>
                  <a:cubicBezTo>
                    <a:pt x="1297" y="2151"/>
                    <a:pt x="1296" y="2150"/>
                    <a:pt x="1294" y="2149"/>
                  </a:cubicBezTo>
                  <a:close/>
                  <a:moveTo>
                    <a:pt x="1239" y="2035"/>
                  </a:moveTo>
                  <a:cubicBezTo>
                    <a:pt x="1240" y="2021"/>
                    <a:pt x="1241" y="1998"/>
                    <a:pt x="1229" y="1991"/>
                  </a:cubicBezTo>
                  <a:cubicBezTo>
                    <a:pt x="1224" y="1988"/>
                    <a:pt x="1217" y="1990"/>
                    <a:pt x="1213" y="1995"/>
                  </a:cubicBezTo>
                  <a:cubicBezTo>
                    <a:pt x="1209" y="2000"/>
                    <a:pt x="1207" y="2007"/>
                    <a:pt x="1206" y="2015"/>
                  </a:cubicBezTo>
                  <a:cubicBezTo>
                    <a:pt x="1207" y="2040"/>
                    <a:pt x="1210" y="2065"/>
                    <a:pt x="1213" y="2089"/>
                  </a:cubicBezTo>
                  <a:cubicBezTo>
                    <a:pt x="1215" y="2099"/>
                    <a:pt x="1216" y="2109"/>
                    <a:pt x="1218" y="2119"/>
                  </a:cubicBezTo>
                  <a:cubicBezTo>
                    <a:pt x="1219" y="2122"/>
                    <a:pt x="1222" y="2140"/>
                    <a:pt x="1226" y="2132"/>
                  </a:cubicBezTo>
                  <a:cubicBezTo>
                    <a:pt x="1228" y="2128"/>
                    <a:pt x="1229" y="2122"/>
                    <a:pt x="1230" y="2117"/>
                  </a:cubicBezTo>
                  <a:cubicBezTo>
                    <a:pt x="1232" y="2106"/>
                    <a:pt x="1233" y="2096"/>
                    <a:pt x="1234" y="2086"/>
                  </a:cubicBezTo>
                  <a:cubicBezTo>
                    <a:pt x="1237" y="2069"/>
                    <a:pt x="1238" y="2052"/>
                    <a:pt x="1239" y="2035"/>
                  </a:cubicBezTo>
                  <a:close/>
                  <a:moveTo>
                    <a:pt x="1289" y="2073"/>
                  </a:moveTo>
                  <a:cubicBezTo>
                    <a:pt x="1289" y="2070"/>
                    <a:pt x="1288" y="2067"/>
                    <a:pt x="1287" y="2064"/>
                  </a:cubicBezTo>
                  <a:cubicBezTo>
                    <a:pt x="1284" y="2062"/>
                    <a:pt x="1281" y="2061"/>
                    <a:pt x="1278" y="2062"/>
                  </a:cubicBezTo>
                  <a:cubicBezTo>
                    <a:pt x="1271" y="2064"/>
                    <a:pt x="1267" y="2070"/>
                    <a:pt x="1263" y="2077"/>
                  </a:cubicBezTo>
                  <a:cubicBezTo>
                    <a:pt x="1258" y="2085"/>
                    <a:pt x="1253" y="2092"/>
                    <a:pt x="1250" y="2101"/>
                  </a:cubicBezTo>
                  <a:cubicBezTo>
                    <a:pt x="1244" y="2116"/>
                    <a:pt x="1240" y="2131"/>
                    <a:pt x="1235" y="2146"/>
                  </a:cubicBezTo>
                  <a:cubicBezTo>
                    <a:pt x="1234" y="2150"/>
                    <a:pt x="1233" y="2154"/>
                    <a:pt x="1231" y="2158"/>
                  </a:cubicBezTo>
                  <a:cubicBezTo>
                    <a:pt x="1254" y="2158"/>
                    <a:pt x="1254" y="2158"/>
                    <a:pt x="1254" y="2158"/>
                  </a:cubicBezTo>
                  <a:cubicBezTo>
                    <a:pt x="1257" y="2155"/>
                    <a:pt x="1259" y="2152"/>
                    <a:pt x="1261" y="2149"/>
                  </a:cubicBezTo>
                  <a:cubicBezTo>
                    <a:pt x="1268" y="2137"/>
                    <a:pt x="1274" y="2125"/>
                    <a:pt x="1280" y="2112"/>
                  </a:cubicBezTo>
                  <a:cubicBezTo>
                    <a:pt x="1285" y="2100"/>
                    <a:pt x="1291" y="2088"/>
                    <a:pt x="1289" y="2073"/>
                  </a:cubicBezTo>
                  <a:close/>
                  <a:moveTo>
                    <a:pt x="1201" y="2105"/>
                  </a:moveTo>
                  <a:cubicBezTo>
                    <a:pt x="1197" y="2091"/>
                    <a:pt x="1191" y="2067"/>
                    <a:pt x="1177" y="2063"/>
                  </a:cubicBezTo>
                  <a:cubicBezTo>
                    <a:pt x="1173" y="2061"/>
                    <a:pt x="1168" y="2062"/>
                    <a:pt x="1165" y="2067"/>
                  </a:cubicBezTo>
                  <a:cubicBezTo>
                    <a:pt x="1161" y="2072"/>
                    <a:pt x="1161" y="2080"/>
                    <a:pt x="1163" y="2087"/>
                  </a:cubicBezTo>
                  <a:cubicBezTo>
                    <a:pt x="1169" y="2108"/>
                    <a:pt x="1177" y="2129"/>
                    <a:pt x="1187" y="2147"/>
                  </a:cubicBezTo>
                  <a:cubicBezTo>
                    <a:pt x="1189" y="2151"/>
                    <a:pt x="1191" y="2155"/>
                    <a:pt x="1194" y="2158"/>
                  </a:cubicBezTo>
                  <a:cubicBezTo>
                    <a:pt x="1215" y="2158"/>
                    <a:pt x="1215" y="2158"/>
                    <a:pt x="1215" y="2158"/>
                  </a:cubicBezTo>
                  <a:cubicBezTo>
                    <a:pt x="1215" y="2158"/>
                    <a:pt x="1214" y="2157"/>
                    <a:pt x="1214" y="2156"/>
                  </a:cubicBezTo>
                  <a:cubicBezTo>
                    <a:pt x="1211" y="2139"/>
                    <a:pt x="1206" y="2122"/>
                    <a:pt x="1201" y="2105"/>
                  </a:cubicBezTo>
                  <a:close/>
                </a:path>
              </a:pathLst>
            </a:custGeom>
            <a:solidFill>
              <a:schemeClr val="accent3"/>
            </a:solidFill>
            <a:ln>
              <a:noFill/>
            </a:ln>
          </p:spPr>
        </p:sp>
        <p:sp>
          <p:nvSpPr>
            <p:cNvPr id="24" name="Freeform 13"/>
            <p:cNvSpPr>
              <a:spLocks noEditPoints="1"/>
            </p:cNvSpPr>
            <p:nvPr/>
          </p:nvSpPr>
          <p:spPr bwMode="auto">
            <a:xfrm>
              <a:off x="2135956" y="3379"/>
              <a:ext cx="7809487" cy="6854622"/>
            </a:xfrm>
            <a:custGeom>
              <a:avLst/>
              <a:gdLst/>
              <a:ahLst/>
              <a:cxnLst/>
              <a:rect l="0" t="0" r="r" b="b"/>
              <a:pathLst>
                <a:path w="2459" h="2158">
                  <a:moveTo>
                    <a:pt x="1155" y="408"/>
                  </a:moveTo>
                  <a:cubicBezTo>
                    <a:pt x="1166" y="437"/>
                    <a:pt x="1186" y="457"/>
                    <a:pt x="1206" y="474"/>
                  </a:cubicBezTo>
                  <a:cubicBezTo>
                    <a:pt x="1208" y="475"/>
                    <a:pt x="1210" y="477"/>
                    <a:pt x="1212" y="477"/>
                  </a:cubicBezTo>
                  <a:cubicBezTo>
                    <a:pt x="1213" y="478"/>
                    <a:pt x="1214" y="478"/>
                    <a:pt x="1215" y="477"/>
                  </a:cubicBezTo>
                  <a:cubicBezTo>
                    <a:pt x="1216" y="477"/>
                    <a:pt x="1217" y="477"/>
                    <a:pt x="1218" y="475"/>
                  </a:cubicBezTo>
                  <a:cubicBezTo>
                    <a:pt x="1222" y="470"/>
                    <a:pt x="1216" y="457"/>
                    <a:pt x="1215" y="452"/>
                  </a:cubicBezTo>
                  <a:cubicBezTo>
                    <a:pt x="1211" y="444"/>
                    <a:pt x="1207" y="436"/>
                    <a:pt x="1203" y="428"/>
                  </a:cubicBezTo>
                  <a:cubicBezTo>
                    <a:pt x="1197" y="415"/>
                    <a:pt x="1190" y="402"/>
                    <a:pt x="1181" y="390"/>
                  </a:cubicBezTo>
                  <a:cubicBezTo>
                    <a:pt x="1178" y="385"/>
                    <a:pt x="1174" y="380"/>
                    <a:pt x="1169" y="379"/>
                  </a:cubicBezTo>
                  <a:cubicBezTo>
                    <a:pt x="1164" y="377"/>
                    <a:pt x="1158" y="379"/>
                    <a:pt x="1155" y="384"/>
                  </a:cubicBezTo>
                  <a:cubicBezTo>
                    <a:pt x="1153" y="387"/>
                    <a:pt x="1152" y="392"/>
                    <a:pt x="1153" y="396"/>
                  </a:cubicBezTo>
                  <a:cubicBezTo>
                    <a:pt x="1153" y="400"/>
                    <a:pt x="1154" y="404"/>
                    <a:pt x="1155" y="408"/>
                  </a:cubicBezTo>
                  <a:close/>
                  <a:moveTo>
                    <a:pt x="1187" y="380"/>
                  </a:moveTo>
                  <a:cubicBezTo>
                    <a:pt x="1192" y="390"/>
                    <a:pt x="1197" y="399"/>
                    <a:pt x="1203" y="407"/>
                  </a:cubicBezTo>
                  <a:cubicBezTo>
                    <a:pt x="1206" y="411"/>
                    <a:pt x="1220" y="435"/>
                    <a:pt x="1220" y="425"/>
                  </a:cubicBezTo>
                  <a:cubicBezTo>
                    <a:pt x="1220" y="414"/>
                    <a:pt x="1217" y="401"/>
                    <a:pt x="1214" y="390"/>
                  </a:cubicBezTo>
                  <a:cubicBezTo>
                    <a:pt x="1211" y="372"/>
                    <a:pt x="1206" y="355"/>
                    <a:pt x="1201" y="338"/>
                  </a:cubicBezTo>
                  <a:cubicBezTo>
                    <a:pt x="1197" y="324"/>
                    <a:pt x="1191" y="300"/>
                    <a:pt x="1177" y="296"/>
                  </a:cubicBezTo>
                  <a:cubicBezTo>
                    <a:pt x="1173" y="294"/>
                    <a:pt x="1168" y="295"/>
                    <a:pt x="1165" y="300"/>
                  </a:cubicBezTo>
                  <a:cubicBezTo>
                    <a:pt x="1161" y="305"/>
                    <a:pt x="1161" y="314"/>
                    <a:pt x="1163" y="320"/>
                  </a:cubicBezTo>
                  <a:cubicBezTo>
                    <a:pt x="1169" y="342"/>
                    <a:pt x="1177" y="362"/>
                    <a:pt x="1187" y="380"/>
                  </a:cubicBezTo>
                  <a:close/>
                  <a:moveTo>
                    <a:pt x="1155" y="1116"/>
                  </a:moveTo>
                  <a:cubicBezTo>
                    <a:pt x="1166" y="1145"/>
                    <a:pt x="1186" y="1165"/>
                    <a:pt x="1206" y="1182"/>
                  </a:cubicBezTo>
                  <a:cubicBezTo>
                    <a:pt x="1208" y="1184"/>
                    <a:pt x="1210" y="1185"/>
                    <a:pt x="1212" y="1186"/>
                  </a:cubicBezTo>
                  <a:cubicBezTo>
                    <a:pt x="1213" y="1186"/>
                    <a:pt x="1214" y="1186"/>
                    <a:pt x="1215" y="1186"/>
                  </a:cubicBezTo>
                  <a:cubicBezTo>
                    <a:pt x="1216" y="1186"/>
                    <a:pt x="1217" y="1185"/>
                    <a:pt x="1218" y="1184"/>
                  </a:cubicBezTo>
                  <a:cubicBezTo>
                    <a:pt x="1222" y="1179"/>
                    <a:pt x="1216" y="1166"/>
                    <a:pt x="1215" y="1161"/>
                  </a:cubicBezTo>
                  <a:cubicBezTo>
                    <a:pt x="1211" y="1152"/>
                    <a:pt x="1207" y="1145"/>
                    <a:pt x="1203" y="1137"/>
                  </a:cubicBezTo>
                  <a:cubicBezTo>
                    <a:pt x="1197" y="1123"/>
                    <a:pt x="1190" y="1110"/>
                    <a:pt x="1181" y="1098"/>
                  </a:cubicBezTo>
                  <a:cubicBezTo>
                    <a:pt x="1178" y="1093"/>
                    <a:pt x="1174" y="1089"/>
                    <a:pt x="1169" y="1087"/>
                  </a:cubicBezTo>
                  <a:cubicBezTo>
                    <a:pt x="1164" y="1085"/>
                    <a:pt x="1158" y="1087"/>
                    <a:pt x="1155" y="1092"/>
                  </a:cubicBezTo>
                  <a:cubicBezTo>
                    <a:pt x="1153" y="1096"/>
                    <a:pt x="1152" y="1100"/>
                    <a:pt x="1153" y="1104"/>
                  </a:cubicBezTo>
                  <a:cubicBezTo>
                    <a:pt x="1153" y="1108"/>
                    <a:pt x="1154" y="1112"/>
                    <a:pt x="1155" y="1116"/>
                  </a:cubicBezTo>
                  <a:close/>
                  <a:moveTo>
                    <a:pt x="1218" y="352"/>
                  </a:moveTo>
                  <a:cubicBezTo>
                    <a:pt x="1219" y="355"/>
                    <a:pt x="1222" y="374"/>
                    <a:pt x="1226" y="366"/>
                  </a:cubicBezTo>
                  <a:cubicBezTo>
                    <a:pt x="1228" y="361"/>
                    <a:pt x="1229" y="355"/>
                    <a:pt x="1230" y="350"/>
                  </a:cubicBezTo>
                  <a:cubicBezTo>
                    <a:pt x="1232" y="340"/>
                    <a:pt x="1233" y="329"/>
                    <a:pt x="1234" y="319"/>
                  </a:cubicBezTo>
                  <a:cubicBezTo>
                    <a:pt x="1237" y="302"/>
                    <a:pt x="1238" y="285"/>
                    <a:pt x="1239" y="268"/>
                  </a:cubicBezTo>
                  <a:cubicBezTo>
                    <a:pt x="1240" y="254"/>
                    <a:pt x="1241" y="231"/>
                    <a:pt x="1229" y="224"/>
                  </a:cubicBezTo>
                  <a:cubicBezTo>
                    <a:pt x="1224" y="221"/>
                    <a:pt x="1217" y="223"/>
                    <a:pt x="1213" y="228"/>
                  </a:cubicBezTo>
                  <a:cubicBezTo>
                    <a:pt x="1209" y="233"/>
                    <a:pt x="1207" y="240"/>
                    <a:pt x="1206" y="248"/>
                  </a:cubicBezTo>
                  <a:cubicBezTo>
                    <a:pt x="1207" y="273"/>
                    <a:pt x="1210" y="298"/>
                    <a:pt x="1213" y="323"/>
                  </a:cubicBezTo>
                  <a:cubicBezTo>
                    <a:pt x="1215" y="333"/>
                    <a:pt x="1216" y="342"/>
                    <a:pt x="1218" y="352"/>
                  </a:cubicBezTo>
                  <a:close/>
                  <a:moveTo>
                    <a:pt x="74" y="75"/>
                  </a:moveTo>
                  <a:cubicBezTo>
                    <a:pt x="77" y="79"/>
                    <a:pt x="87" y="63"/>
                    <a:pt x="92" y="56"/>
                  </a:cubicBezTo>
                  <a:cubicBezTo>
                    <a:pt x="98" y="48"/>
                    <a:pt x="104" y="40"/>
                    <a:pt x="109" y="32"/>
                  </a:cubicBezTo>
                  <a:cubicBezTo>
                    <a:pt x="115" y="22"/>
                    <a:pt x="121" y="11"/>
                    <a:pt x="126" y="0"/>
                  </a:cubicBezTo>
                  <a:cubicBezTo>
                    <a:pt x="92" y="0"/>
                    <a:pt x="92" y="0"/>
                    <a:pt x="92" y="0"/>
                  </a:cubicBezTo>
                  <a:cubicBezTo>
                    <a:pt x="89" y="10"/>
                    <a:pt x="86" y="20"/>
                    <a:pt x="83" y="29"/>
                  </a:cubicBezTo>
                  <a:cubicBezTo>
                    <a:pt x="79" y="44"/>
                    <a:pt x="70" y="71"/>
                    <a:pt x="74" y="75"/>
                  </a:cubicBezTo>
                  <a:close/>
                  <a:moveTo>
                    <a:pt x="1226" y="1133"/>
                  </a:moveTo>
                  <a:cubicBezTo>
                    <a:pt x="1229" y="1137"/>
                    <a:pt x="1239" y="1122"/>
                    <a:pt x="1244" y="1115"/>
                  </a:cubicBezTo>
                  <a:cubicBezTo>
                    <a:pt x="1250" y="1107"/>
                    <a:pt x="1256" y="1099"/>
                    <a:pt x="1261" y="1090"/>
                  </a:cubicBezTo>
                  <a:cubicBezTo>
                    <a:pt x="1268" y="1079"/>
                    <a:pt x="1274" y="1067"/>
                    <a:pt x="1280" y="1054"/>
                  </a:cubicBezTo>
                  <a:cubicBezTo>
                    <a:pt x="1285" y="1042"/>
                    <a:pt x="1291" y="1029"/>
                    <a:pt x="1289" y="1015"/>
                  </a:cubicBezTo>
                  <a:cubicBezTo>
                    <a:pt x="1289" y="1011"/>
                    <a:pt x="1288" y="1008"/>
                    <a:pt x="1287" y="1006"/>
                  </a:cubicBezTo>
                  <a:cubicBezTo>
                    <a:pt x="1284" y="1003"/>
                    <a:pt x="1281" y="1003"/>
                    <a:pt x="1278" y="1004"/>
                  </a:cubicBezTo>
                  <a:cubicBezTo>
                    <a:pt x="1271" y="1006"/>
                    <a:pt x="1267" y="1012"/>
                    <a:pt x="1263" y="1019"/>
                  </a:cubicBezTo>
                  <a:cubicBezTo>
                    <a:pt x="1258" y="1026"/>
                    <a:pt x="1253" y="1034"/>
                    <a:pt x="1250" y="1043"/>
                  </a:cubicBezTo>
                  <a:cubicBezTo>
                    <a:pt x="1244" y="1058"/>
                    <a:pt x="1240" y="1073"/>
                    <a:pt x="1235" y="1088"/>
                  </a:cubicBezTo>
                  <a:cubicBezTo>
                    <a:pt x="1231" y="1103"/>
                    <a:pt x="1222" y="1129"/>
                    <a:pt x="1226" y="1133"/>
                  </a:cubicBezTo>
                  <a:close/>
                  <a:moveTo>
                    <a:pt x="1201" y="1047"/>
                  </a:moveTo>
                  <a:cubicBezTo>
                    <a:pt x="1197" y="1032"/>
                    <a:pt x="1191" y="1009"/>
                    <a:pt x="1177" y="1004"/>
                  </a:cubicBezTo>
                  <a:cubicBezTo>
                    <a:pt x="1173" y="1003"/>
                    <a:pt x="1168" y="1004"/>
                    <a:pt x="1165" y="1008"/>
                  </a:cubicBezTo>
                  <a:cubicBezTo>
                    <a:pt x="1161" y="1014"/>
                    <a:pt x="1161" y="1022"/>
                    <a:pt x="1163" y="1029"/>
                  </a:cubicBezTo>
                  <a:cubicBezTo>
                    <a:pt x="1169" y="1050"/>
                    <a:pt x="1177" y="1070"/>
                    <a:pt x="1187" y="1089"/>
                  </a:cubicBezTo>
                  <a:cubicBezTo>
                    <a:pt x="1192" y="1098"/>
                    <a:pt x="1197" y="1107"/>
                    <a:pt x="1203" y="1116"/>
                  </a:cubicBezTo>
                  <a:cubicBezTo>
                    <a:pt x="1206" y="1120"/>
                    <a:pt x="1220" y="1144"/>
                    <a:pt x="1220" y="1134"/>
                  </a:cubicBezTo>
                  <a:cubicBezTo>
                    <a:pt x="1220" y="1122"/>
                    <a:pt x="1217" y="1109"/>
                    <a:pt x="1214" y="1098"/>
                  </a:cubicBezTo>
                  <a:cubicBezTo>
                    <a:pt x="1211" y="1081"/>
                    <a:pt x="1206" y="1064"/>
                    <a:pt x="1201" y="1047"/>
                  </a:cubicBezTo>
                  <a:close/>
                  <a:moveTo>
                    <a:pt x="77" y="1285"/>
                  </a:moveTo>
                  <a:cubicBezTo>
                    <a:pt x="72" y="1282"/>
                    <a:pt x="65" y="1284"/>
                    <a:pt x="61" y="1289"/>
                  </a:cubicBezTo>
                  <a:cubicBezTo>
                    <a:pt x="57" y="1294"/>
                    <a:pt x="55" y="1302"/>
                    <a:pt x="54" y="1309"/>
                  </a:cubicBezTo>
                  <a:cubicBezTo>
                    <a:pt x="55" y="1334"/>
                    <a:pt x="58" y="1359"/>
                    <a:pt x="61" y="1384"/>
                  </a:cubicBezTo>
                  <a:cubicBezTo>
                    <a:pt x="63" y="1394"/>
                    <a:pt x="64" y="1404"/>
                    <a:pt x="66" y="1413"/>
                  </a:cubicBezTo>
                  <a:cubicBezTo>
                    <a:pt x="67" y="1416"/>
                    <a:pt x="70" y="1435"/>
                    <a:pt x="74" y="1427"/>
                  </a:cubicBezTo>
                  <a:cubicBezTo>
                    <a:pt x="76" y="1422"/>
                    <a:pt x="77" y="1416"/>
                    <a:pt x="78" y="1411"/>
                  </a:cubicBezTo>
                  <a:cubicBezTo>
                    <a:pt x="80" y="1401"/>
                    <a:pt x="81" y="1391"/>
                    <a:pt x="82" y="1381"/>
                  </a:cubicBezTo>
                  <a:cubicBezTo>
                    <a:pt x="85" y="1364"/>
                    <a:pt x="87" y="1347"/>
                    <a:pt x="87" y="1330"/>
                  </a:cubicBezTo>
                  <a:cubicBezTo>
                    <a:pt x="88" y="1315"/>
                    <a:pt x="89" y="1293"/>
                    <a:pt x="77" y="1285"/>
                  </a:cubicBezTo>
                  <a:close/>
                  <a:moveTo>
                    <a:pt x="49" y="694"/>
                  </a:moveTo>
                  <a:cubicBezTo>
                    <a:pt x="45" y="680"/>
                    <a:pt x="39" y="656"/>
                    <a:pt x="25" y="651"/>
                  </a:cubicBezTo>
                  <a:cubicBezTo>
                    <a:pt x="21" y="650"/>
                    <a:pt x="16" y="651"/>
                    <a:pt x="13" y="655"/>
                  </a:cubicBezTo>
                  <a:cubicBezTo>
                    <a:pt x="9" y="661"/>
                    <a:pt x="9" y="669"/>
                    <a:pt x="11" y="676"/>
                  </a:cubicBezTo>
                  <a:cubicBezTo>
                    <a:pt x="17" y="697"/>
                    <a:pt x="25" y="718"/>
                    <a:pt x="35" y="736"/>
                  </a:cubicBezTo>
                  <a:cubicBezTo>
                    <a:pt x="40" y="745"/>
                    <a:pt x="46" y="754"/>
                    <a:pt x="51" y="763"/>
                  </a:cubicBezTo>
                  <a:cubicBezTo>
                    <a:pt x="54" y="767"/>
                    <a:pt x="68" y="791"/>
                    <a:pt x="68" y="781"/>
                  </a:cubicBezTo>
                  <a:cubicBezTo>
                    <a:pt x="68" y="769"/>
                    <a:pt x="65" y="757"/>
                    <a:pt x="62" y="745"/>
                  </a:cubicBezTo>
                  <a:cubicBezTo>
                    <a:pt x="59" y="728"/>
                    <a:pt x="54" y="711"/>
                    <a:pt x="49" y="694"/>
                  </a:cubicBezTo>
                  <a:close/>
                  <a:moveTo>
                    <a:pt x="77" y="580"/>
                  </a:moveTo>
                  <a:cubicBezTo>
                    <a:pt x="72" y="577"/>
                    <a:pt x="65" y="579"/>
                    <a:pt x="61" y="584"/>
                  </a:cubicBezTo>
                  <a:cubicBezTo>
                    <a:pt x="57" y="589"/>
                    <a:pt x="55" y="596"/>
                    <a:pt x="54" y="603"/>
                  </a:cubicBezTo>
                  <a:cubicBezTo>
                    <a:pt x="55" y="629"/>
                    <a:pt x="58" y="653"/>
                    <a:pt x="61" y="678"/>
                  </a:cubicBezTo>
                  <a:cubicBezTo>
                    <a:pt x="63" y="688"/>
                    <a:pt x="64" y="698"/>
                    <a:pt x="66" y="708"/>
                  </a:cubicBezTo>
                  <a:cubicBezTo>
                    <a:pt x="67" y="711"/>
                    <a:pt x="70" y="729"/>
                    <a:pt x="74" y="721"/>
                  </a:cubicBezTo>
                  <a:cubicBezTo>
                    <a:pt x="76" y="717"/>
                    <a:pt x="77" y="710"/>
                    <a:pt x="78" y="705"/>
                  </a:cubicBezTo>
                  <a:cubicBezTo>
                    <a:pt x="80" y="695"/>
                    <a:pt x="81" y="685"/>
                    <a:pt x="82" y="675"/>
                  </a:cubicBezTo>
                  <a:cubicBezTo>
                    <a:pt x="85" y="658"/>
                    <a:pt x="87" y="641"/>
                    <a:pt x="87" y="624"/>
                  </a:cubicBezTo>
                  <a:cubicBezTo>
                    <a:pt x="88" y="610"/>
                    <a:pt x="89" y="587"/>
                    <a:pt x="77" y="580"/>
                  </a:cubicBezTo>
                  <a:close/>
                  <a:moveTo>
                    <a:pt x="92" y="762"/>
                  </a:moveTo>
                  <a:cubicBezTo>
                    <a:pt x="98" y="754"/>
                    <a:pt x="104" y="746"/>
                    <a:pt x="109" y="737"/>
                  </a:cubicBezTo>
                  <a:cubicBezTo>
                    <a:pt x="116" y="726"/>
                    <a:pt x="122" y="714"/>
                    <a:pt x="128" y="701"/>
                  </a:cubicBezTo>
                  <a:cubicBezTo>
                    <a:pt x="133" y="689"/>
                    <a:pt x="139" y="677"/>
                    <a:pt x="137" y="662"/>
                  </a:cubicBezTo>
                  <a:cubicBezTo>
                    <a:pt x="137" y="659"/>
                    <a:pt x="136" y="655"/>
                    <a:pt x="135" y="653"/>
                  </a:cubicBezTo>
                  <a:cubicBezTo>
                    <a:pt x="132" y="650"/>
                    <a:pt x="129" y="650"/>
                    <a:pt x="126" y="651"/>
                  </a:cubicBezTo>
                  <a:cubicBezTo>
                    <a:pt x="119" y="653"/>
                    <a:pt x="115" y="659"/>
                    <a:pt x="111" y="666"/>
                  </a:cubicBezTo>
                  <a:cubicBezTo>
                    <a:pt x="106" y="673"/>
                    <a:pt x="101" y="681"/>
                    <a:pt x="98" y="690"/>
                  </a:cubicBezTo>
                  <a:cubicBezTo>
                    <a:pt x="92" y="705"/>
                    <a:pt x="88" y="720"/>
                    <a:pt x="83" y="735"/>
                  </a:cubicBezTo>
                  <a:cubicBezTo>
                    <a:pt x="79" y="750"/>
                    <a:pt x="70" y="776"/>
                    <a:pt x="74" y="780"/>
                  </a:cubicBezTo>
                  <a:cubicBezTo>
                    <a:pt x="77" y="784"/>
                    <a:pt x="87" y="769"/>
                    <a:pt x="92" y="762"/>
                  </a:cubicBezTo>
                  <a:close/>
                  <a:moveTo>
                    <a:pt x="74" y="16"/>
                  </a:moveTo>
                  <a:cubicBezTo>
                    <a:pt x="76" y="11"/>
                    <a:pt x="77" y="5"/>
                    <a:pt x="78" y="0"/>
                  </a:cubicBezTo>
                  <a:cubicBezTo>
                    <a:pt x="66" y="0"/>
                    <a:pt x="66" y="0"/>
                    <a:pt x="66" y="0"/>
                  </a:cubicBezTo>
                  <a:cubicBezTo>
                    <a:pt x="66" y="1"/>
                    <a:pt x="66" y="2"/>
                    <a:pt x="66" y="2"/>
                  </a:cubicBezTo>
                  <a:cubicBezTo>
                    <a:pt x="67" y="5"/>
                    <a:pt x="70" y="24"/>
                    <a:pt x="74" y="16"/>
                  </a:cubicBezTo>
                  <a:close/>
                  <a:moveTo>
                    <a:pt x="74" y="1486"/>
                  </a:moveTo>
                  <a:cubicBezTo>
                    <a:pt x="77" y="1490"/>
                    <a:pt x="87" y="1475"/>
                    <a:pt x="92" y="1467"/>
                  </a:cubicBezTo>
                  <a:cubicBezTo>
                    <a:pt x="98" y="1460"/>
                    <a:pt x="104" y="1451"/>
                    <a:pt x="109" y="1443"/>
                  </a:cubicBezTo>
                  <a:cubicBezTo>
                    <a:pt x="116" y="1432"/>
                    <a:pt x="122" y="1420"/>
                    <a:pt x="128" y="1407"/>
                  </a:cubicBezTo>
                  <a:cubicBezTo>
                    <a:pt x="133" y="1395"/>
                    <a:pt x="139" y="1382"/>
                    <a:pt x="137" y="1367"/>
                  </a:cubicBezTo>
                  <a:cubicBezTo>
                    <a:pt x="137" y="1364"/>
                    <a:pt x="136" y="1361"/>
                    <a:pt x="135" y="1359"/>
                  </a:cubicBezTo>
                  <a:cubicBezTo>
                    <a:pt x="132" y="1356"/>
                    <a:pt x="129" y="1356"/>
                    <a:pt x="126" y="1357"/>
                  </a:cubicBezTo>
                  <a:cubicBezTo>
                    <a:pt x="119" y="1359"/>
                    <a:pt x="115" y="1365"/>
                    <a:pt x="111" y="1371"/>
                  </a:cubicBezTo>
                  <a:cubicBezTo>
                    <a:pt x="106" y="1379"/>
                    <a:pt x="101" y="1387"/>
                    <a:pt x="98" y="1396"/>
                  </a:cubicBezTo>
                  <a:cubicBezTo>
                    <a:pt x="92" y="1410"/>
                    <a:pt x="88" y="1425"/>
                    <a:pt x="83" y="1441"/>
                  </a:cubicBezTo>
                  <a:cubicBezTo>
                    <a:pt x="79" y="1455"/>
                    <a:pt x="70" y="1482"/>
                    <a:pt x="74" y="1486"/>
                  </a:cubicBezTo>
                  <a:close/>
                  <a:moveTo>
                    <a:pt x="49" y="1400"/>
                  </a:moveTo>
                  <a:cubicBezTo>
                    <a:pt x="45" y="1385"/>
                    <a:pt x="39" y="1362"/>
                    <a:pt x="25" y="1357"/>
                  </a:cubicBezTo>
                  <a:cubicBezTo>
                    <a:pt x="21" y="1355"/>
                    <a:pt x="16" y="1357"/>
                    <a:pt x="13" y="1361"/>
                  </a:cubicBezTo>
                  <a:cubicBezTo>
                    <a:pt x="9" y="1366"/>
                    <a:pt x="9" y="1375"/>
                    <a:pt x="11" y="1382"/>
                  </a:cubicBezTo>
                  <a:cubicBezTo>
                    <a:pt x="17" y="1403"/>
                    <a:pt x="25" y="1423"/>
                    <a:pt x="35" y="1442"/>
                  </a:cubicBezTo>
                  <a:cubicBezTo>
                    <a:pt x="40" y="1451"/>
                    <a:pt x="46" y="1460"/>
                    <a:pt x="51" y="1468"/>
                  </a:cubicBezTo>
                  <a:cubicBezTo>
                    <a:pt x="54" y="1473"/>
                    <a:pt x="68" y="1497"/>
                    <a:pt x="68" y="1487"/>
                  </a:cubicBezTo>
                  <a:cubicBezTo>
                    <a:pt x="68" y="1475"/>
                    <a:pt x="65" y="1462"/>
                    <a:pt x="62" y="1451"/>
                  </a:cubicBezTo>
                  <a:cubicBezTo>
                    <a:pt x="59" y="1434"/>
                    <a:pt x="54" y="1416"/>
                    <a:pt x="49" y="1400"/>
                  </a:cubicBezTo>
                  <a:close/>
                  <a:moveTo>
                    <a:pt x="2353" y="1400"/>
                  </a:moveTo>
                  <a:cubicBezTo>
                    <a:pt x="2348" y="1385"/>
                    <a:pt x="2343" y="1362"/>
                    <a:pt x="2329" y="1357"/>
                  </a:cubicBezTo>
                  <a:cubicBezTo>
                    <a:pt x="2325" y="1355"/>
                    <a:pt x="2320" y="1357"/>
                    <a:pt x="2317" y="1361"/>
                  </a:cubicBezTo>
                  <a:cubicBezTo>
                    <a:pt x="2313" y="1366"/>
                    <a:pt x="2313" y="1375"/>
                    <a:pt x="2315" y="1382"/>
                  </a:cubicBezTo>
                  <a:cubicBezTo>
                    <a:pt x="2321" y="1403"/>
                    <a:pt x="2329" y="1423"/>
                    <a:pt x="2339" y="1442"/>
                  </a:cubicBezTo>
                  <a:cubicBezTo>
                    <a:pt x="2344" y="1451"/>
                    <a:pt x="2349" y="1460"/>
                    <a:pt x="2355" y="1468"/>
                  </a:cubicBezTo>
                  <a:cubicBezTo>
                    <a:pt x="2358" y="1473"/>
                    <a:pt x="2372" y="1497"/>
                    <a:pt x="2372" y="1487"/>
                  </a:cubicBezTo>
                  <a:cubicBezTo>
                    <a:pt x="2372" y="1475"/>
                    <a:pt x="2369" y="1462"/>
                    <a:pt x="2366" y="1451"/>
                  </a:cubicBezTo>
                  <a:cubicBezTo>
                    <a:pt x="2363" y="1434"/>
                    <a:pt x="2358" y="1416"/>
                    <a:pt x="2353" y="1400"/>
                  </a:cubicBezTo>
                  <a:close/>
                  <a:moveTo>
                    <a:pt x="2396" y="762"/>
                  </a:moveTo>
                  <a:cubicBezTo>
                    <a:pt x="2402" y="754"/>
                    <a:pt x="2408" y="746"/>
                    <a:pt x="2413" y="737"/>
                  </a:cubicBezTo>
                  <a:cubicBezTo>
                    <a:pt x="2420" y="726"/>
                    <a:pt x="2426" y="714"/>
                    <a:pt x="2432" y="701"/>
                  </a:cubicBezTo>
                  <a:cubicBezTo>
                    <a:pt x="2437" y="689"/>
                    <a:pt x="2443" y="677"/>
                    <a:pt x="2441" y="662"/>
                  </a:cubicBezTo>
                  <a:cubicBezTo>
                    <a:pt x="2441" y="659"/>
                    <a:pt x="2440" y="655"/>
                    <a:pt x="2439" y="653"/>
                  </a:cubicBezTo>
                  <a:cubicBezTo>
                    <a:pt x="2436" y="650"/>
                    <a:pt x="2433" y="650"/>
                    <a:pt x="2430" y="651"/>
                  </a:cubicBezTo>
                  <a:cubicBezTo>
                    <a:pt x="2423" y="653"/>
                    <a:pt x="2419" y="659"/>
                    <a:pt x="2415" y="666"/>
                  </a:cubicBezTo>
                  <a:cubicBezTo>
                    <a:pt x="2410" y="673"/>
                    <a:pt x="2405" y="681"/>
                    <a:pt x="2402" y="690"/>
                  </a:cubicBezTo>
                  <a:cubicBezTo>
                    <a:pt x="2396" y="705"/>
                    <a:pt x="2392" y="720"/>
                    <a:pt x="2387" y="735"/>
                  </a:cubicBezTo>
                  <a:cubicBezTo>
                    <a:pt x="2383" y="750"/>
                    <a:pt x="2374" y="776"/>
                    <a:pt x="2378" y="780"/>
                  </a:cubicBezTo>
                  <a:cubicBezTo>
                    <a:pt x="2381" y="784"/>
                    <a:pt x="2391" y="769"/>
                    <a:pt x="2396" y="762"/>
                  </a:cubicBezTo>
                  <a:close/>
                  <a:moveTo>
                    <a:pt x="1229" y="932"/>
                  </a:moveTo>
                  <a:cubicBezTo>
                    <a:pt x="1224" y="929"/>
                    <a:pt x="1217" y="931"/>
                    <a:pt x="1213" y="937"/>
                  </a:cubicBezTo>
                  <a:cubicBezTo>
                    <a:pt x="1209" y="942"/>
                    <a:pt x="1207" y="949"/>
                    <a:pt x="1206" y="956"/>
                  </a:cubicBezTo>
                  <a:cubicBezTo>
                    <a:pt x="1207" y="981"/>
                    <a:pt x="1210" y="1006"/>
                    <a:pt x="1213" y="1031"/>
                  </a:cubicBezTo>
                  <a:cubicBezTo>
                    <a:pt x="1215" y="1041"/>
                    <a:pt x="1216" y="1051"/>
                    <a:pt x="1218" y="1061"/>
                  </a:cubicBezTo>
                  <a:cubicBezTo>
                    <a:pt x="1219" y="1064"/>
                    <a:pt x="1222" y="1082"/>
                    <a:pt x="1226" y="1074"/>
                  </a:cubicBezTo>
                  <a:cubicBezTo>
                    <a:pt x="1228" y="1069"/>
                    <a:pt x="1229" y="1063"/>
                    <a:pt x="1230" y="1058"/>
                  </a:cubicBezTo>
                  <a:cubicBezTo>
                    <a:pt x="1232" y="1048"/>
                    <a:pt x="1233" y="1038"/>
                    <a:pt x="1234" y="1028"/>
                  </a:cubicBezTo>
                  <a:cubicBezTo>
                    <a:pt x="1237" y="1011"/>
                    <a:pt x="1238" y="994"/>
                    <a:pt x="1239" y="977"/>
                  </a:cubicBezTo>
                  <a:cubicBezTo>
                    <a:pt x="1240" y="963"/>
                    <a:pt x="1241" y="940"/>
                    <a:pt x="1229" y="932"/>
                  </a:cubicBezTo>
                  <a:close/>
                  <a:moveTo>
                    <a:pt x="2329" y="651"/>
                  </a:moveTo>
                  <a:cubicBezTo>
                    <a:pt x="2325" y="650"/>
                    <a:pt x="2320" y="651"/>
                    <a:pt x="2317" y="655"/>
                  </a:cubicBezTo>
                  <a:cubicBezTo>
                    <a:pt x="2313" y="661"/>
                    <a:pt x="2313" y="669"/>
                    <a:pt x="2315" y="676"/>
                  </a:cubicBezTo>
                  <a:cubicBezTo>
                    <a:pt x="2321" y="697"/>
                    <a:pt x="2329" y="718"/>
                    <a:pt x="2339" y="736"/>
                  </a:cubicBezTo>
                  <a:cubicBezTo>
                    <a:pt x="2344" y="745"/>
                    <a:pt x="2349" y="754"/>
                    <a:pt x="2355" y="763"/>
                  </a:cubicBezTo>
                  <a:cubicBezTo>
                    <a:pt x="2358" y="767"/>
                    <a:pt x="2372" y="791"/>
                    <a:pt x="2372" y="781"/>
                  </a:cubicBezTo>
                  <a:cubicBezTo>
                    <a:pt x="2372" y="769"/>
                    <a:pt x="2369" y="757"/>
                    <a:pt x="2366" y="745"/>
                  </a:cubicBezTo>
                  <a:cubicBezTo>
                    <a:pt x="2363" y="728"/>
                    <a:pt x="2358" y="711"/>
                    <a:pt x="2353" y="694"/>
                  </a:cubicBezTo>
                  <a:cubicBezTo>
                    <a:pt x="2348" y="680"/>
                    <a:pt x="2343" y="656"/>
                    <a:pt x="2329" y="651"/>
                  </a:cubicBezTo>
                  <a:close/>
                  <a:moveTo>
                    <a:pt x="2381" y="1285"/>
                  </a:moveTo>
                  <a:cubicBezTo>
                    <a:pt x="2376" y="1282"/>
                    <a:pt x="2369" y="1284"/>
                    <a:pt x="2365" y="1289"/>
                  </a:cubicBezTo>
                  <a:cubicBezTo>
                    <a:pt x="2361" y="1294"/>
                    <a:pt x="2359" y="1302"/>
                    <a:pt x="2358" y="1309"/>
                  </a:cubicBezTo>
                  <a:cubicBezTo>
                    <a:pt x="2359" y="1334"/>
                    <a:pt x="2362" y="1359"/>
                    <a:pt x="2365" y="1384"/>
                  </a:cubicBezTo>
                  <a:cubicBezTo>
                    <a:pt x="2367" y="1394"/>
                    <a:pt x="2368" y="1404"/>
                    <a:pt x="2370" y="1413"/>
                  </a:cubicBezTo>
                  <a:cubicBezTo>
                    <a:pt x="2371" y="1416"/>
                    <a:pt x="2374" y="1435"/>
                    <a:pt x="2378" y="1427"/>
                  </a:cubicBezTo>
                  <a:cubicBezTo>
                    <a:pt x="2380" y="1422"/>
                    <a:pt x="2381" y="1416"/>
                    <a:pt x="2382" y="1411"/>
                  </a:cubicBezTo>
                  <a:cubicBezTo>
                    <a:pt x="2384" y="1401"/>
                    <a:pt x="2385" y="1391"/>
                    <a:pt x="2386" y="1381"/>
                  </a:cubicBezTo>
                  <a:cubicBezTo>
                    <a:pt x="2389" y="1364"/>
                    <a:pt x="2390" y="1347"/>
                    <a:pt x="2391" y="1330"/>
                  </a:cubicBezTo>
                  <a:cubicBezTo>
                    <a:pt x="2392" y="1315"/>
                    <a:pt x="2393" y="1293"/>
                    <a:pt x="2381" y="1285"/>
                  </a:cubicBezTo>
                  <a:close/>
                  <a:moveTo>
                    <a:pt x="2378" y="1486"/>
                  </a:moveTo>
                  <a:cubicBezTo>
                    <a:pt x="2381" y="1490"/>
                    <a:pt x="2391" y="1475"/>
                    <a:pt x="2396" y="1467"/>
                  </a:cubicBezTo>
                  <a:cubicBezTo>
                    <a:pt x="2402" y="1460"/>
                    <a:pt x="2408" y="1451"/>
                    <a:pt x="2413" y="1443"/>
                  </a:cubicBezTo>
                  <a:cubicBezTo>
                    <a:pt x="2420" y="1432"/>
                    <a:pt x="2426" y="1420"/>
                    <a:pt x="2432" y="1407"/>
                  </a:cubicBezTo>
                  <a:cubicBezTo>
                    <a:pt x="2437" y="1395"/>
                    <a:pt x="2443" y="1382"/>
                    <a:pt x="2441" y="1367"/>
                  </a:cubicBezTo>
                  <a:cubicBezTo>
                    <a:pt x="2441" y="1364"/>
                    <a:pt x="2440" y="1361"/>
                    <a:pt x="2439" y="1359"/>
                  </a:cubicBezTo>
                  <a:cubicBezTo>
                    <a:pt x="2436" y="1356"/>
                    <a:pt x="2433" y="1356"/>
                    <a:pt x="2430" y="1357"/>
                  </a:cubicBezTo>
                  <a:cubicBezTo>
                    <a:pt x="2423" y="1359"/>
                    <a:pt x="2419" y="1365"/>
                    <a:pt x="2415" y="1371"/>
                  </a:cubicBezTo>
                  <a:cubicBezTo>
                    <a:pt x="2410" y="1379"/>
                    <a:pt x="2405" y="1387"/>
                    <a:pt x="2402" y="1396"/>
                  </a:cubicBezTo>
                  <a:cubicBezTo>
                    <a:pt x="2396" y="1410"/>
                    <a:pt x="2392" y="1425"/>
                    <a:pt x="2387" y="1441"/>
                  </a:cubicBezTo>
                  <a:cubicBezTo>
                    <a:pt x="2383" y="1455"/>
                    <a:pt x="2374" y="1482"/>
                    <a:pt x="2378" y="1486"/>
                  </a:cubicBezTo>
                  <a:close/>
                  <a:moveTo>
                    <a:pt x="2378" y="721"/>
                  </a:moveTo>
                  <a:cubicBezTo>
                    <a:pt x="2380" y="717"/>
                    <a:pt x="2381" y="710"/>
                    <a:pt x="2382" y="705"/>
                  </a:cubicBezTo>
                  <a:cubicBezTo>
                    <a:pt x="2384" y="695"/>
                    <a:pt x="2385" y="685"/>
                    <a:pt x="2386" y="675"/>
                  </a:cubicBezTo>
                  <a:cubicBezTo>
                    <a:pt x="2389" y="658"/>
                    <a:pt x="2390" y="641"/>
                    <a:pt x="2391" y="624"/>
                  </a:cubicBezTo>
                  <a:cubicBezTo>
                    <a:pt x="2392" y="610"/>
                    <a:pt x="2393" y="587"/>
                    <a:pt x="2381" y="580"/>
                  </a:cubicBezTo>
                  <a:cubicBezTo>
                    <a:pt x="2376" y="577"/>
                    <a:pt x="2369" y="579"/>
                    <a:pt x="2365" y="584"/>
                  </a:cubicBezTo>
                  <a:cubicBezTo>
                    <a:pt x="2361" y="589"/>
                    <a:pt x="2359" y="596"/>
                    <a:pt x="2358" y="603"/>
                  </a:cubicBezTo>
                  <a:cubicBezTo>
                    <a:pt x="2359" y="629"/>
                    <a:pt x="2362" y="653"/>
                    <a:pt x="2365" y="678"/>
                  </a:cubicBezTo>
                  <a:cubicBezTo>
                    <a:pt x="2367" y="688"/>
                    <a:pt x="2368" y="698"/>
                    <a:pt x="2370" y="708"/>
                  </a:cubicBezTo>
                  <a:cubicBezTo>
                    <a:pt x="2371" y="711"/>
                    <a:pt x="2374" y="729"/>
                    <a:pt x="2378" y="721"/>
                  </a:cubicBezTo>
                  <a:close/>
                  <a:moveTo>
                    <a:pt x="2307" y="763"/>
                  </a:moveTo>
                  <a:cubicBezTo>
                    <a:pt x="2318" y="793"/>
                    <a:pt x="2338" y="812"/>
                    <a:pt x="2358" y="829"/>
                  </a:cubicBezTo>
                  <a:cubicBezTo>
                    <a:pt x="2360" y="831"/>
                    <a:pt x="2362" y="832"/>
                    <a:pt x="2364" y="833"/>
                  </a:cubicBezTo>
                  <a:cubicBezTo>
                    <a:pt x="2365" y="833"/>
                    <a:pt x="2366" y="833"/>
                    <a:pt x="2366" y="833"/>
                  </a:cubicBezTo>
                  <a:cubicBezTo>
                    <a:pt x="2368" y="833"/>
                    <a:pt x="2369" y="832"/>
                    <a:pt x="2370" y="831"/>
                  </a:cubicBezTo>
                  <a:cubicBezTo>
                    <a:pt x="2374" y="826"/>
                    <a:pt x="2368" y="813"/>
                    <a:pt x="2367" y="808"/>
                  </a:cubicBezTo>
                  <a:cubicBezTo>
                    <a:pt x="2363" y="800"/>
                    <a:pt x="2359" y="792"/>
                    <a:pt x="2355" y="784"/>
                  </a:cubicBezTo>
                  <a:cubicBezTo>
                    <a:pt x="2349" y="771"/>
                    <a:pt x="2342" y="757"/>
                    <a:pt x="2333" y="746"/>
                  </a:cubicBezTo>
                  <a:cubicBezTo>
                    <a:pt x="2330" y="741"/>
                    <a:pt x="2326" y="736"/>
                    <a:pt x="2321" y="734"/>
                  </a:cubicBezTo>
                  <a:cubicBezTo>
                    <a:pt x="2316" y="733"/>
                    <a:pt x="2310" y="734"/>
                    <a:pt x="2307" y="740"/>
                  </a:cubicBezTo>
                  <a:cubicBezTo>
                    <a:pt x="2305" y="743"/>
                    <a:pt x="2304" y="747"/>
                    <a:pt x="2305" y="751"/>
                  </a:cubicBezTo>
                  <a:cubicBezTo>
                    <a:pt x="2305" y="756"/>
                    <a:pt x="2306" y="759"/>
                    <a:pt x="2307" y="763"/>
                  </a:cubicBezTo>
                  <a:close/>
                  <a:moveTo>
                    <a:pt x="2307" y="58"/>
                  </a:moveTo>
                  <a:cubicBezTo>
                    <a:pt x="2318" y="87"/>
                    <a:pt x="2338" y="107"/>
                    <a:pt x="2358" y="124"/>
                  </a:cubicBezTo>
                  <a:cubicBezTo>
                    <a:pt x="2360" y="125"/>
                    <a:pt x="2362" y="127"/>
                    <a:pt x="2364" y="127"/>
                  </a:cubicBezTo>
                  <a:cubicBezTo>
                    <a:pt x="2365" y="128"/>
                    <a:pt x="2366" y="128"/>
                    <a:pt x="2366" y="128"/>
                  </a:cubicBezTo>
                  <a:cubicBezTo>
                    <a:pt x="2368" y="127"/>
                    <a:pt x="2369" y="127"/>
                    <a:pt x="2370" y="125"/>
                  </a:cubicBezTo>
                  <a:cubicBezTo>
                    <a:pt x="2374" y="121"/>
                    <a:pt x="2368" y="107"/>
                    <a:pt x="2367" y="102"/>
                  </a:cubicBezTo>
                  <a:cubicBezTo>
                    <a:pt x="2363" y="94"/>
                    <a:pt x="2359" y="86"/>
                    <a:pt x="2355" y="78"/>
                  </a:cubicBezTo>
                  <a:cubicBezTo>
                    <a:pt x="2349" y="65"/>
                    <a:pt x="2342" y="52"/>
                    <a:pt x="2333" y="40"/>
                  </a:cubicBezTo>
                  <a:cubicBezTo>
                    <a:pt x="2330" y="35"/>
                    <a:pt x="2326" y="31"/>
                    <a:pt x="2321" y="29"/>
                  </a:cubicBezTo>
                  <a:cubicBezTo>
                    <a:pt x="2316" y="27"/>
                    <a:pt x="2310" y="29"/>
                    <a:pt x="2307" y="34"/>
                  </a:cubicBezTo>
                  <a:cubicBezTo>
                    <a:pt x="2305" y="37"/>
                    <a:pt x="2304" y="42"/>
                    <a:pt x="2305" y="46"/>
                  </a:cubicBezTo>
                  <a:cubicBezTo>
                    <a:pt x="2305" y="50"/>
                    <a:pt x="2306" y="54"/>
                    <a:pt x="2307" y="58"/>
                  </a:cubicBezTo>
                  <a:close/>
                  <a:moveTo>
                    <a:pt x="2378" y="75"/>
                  </a:moveTo>
                  <a:cubicBezTo>
                    <a:pt x="2381" y="79"/>
                    <a:pt x="2391" y="63"/>
                    <a:pt x="2396" y="56"/>
                  </a:cubicBezTo>
                  <a:cubicBezTo>
                    <a:pt x="2402" y="48"/>
                    <a:pt x="2408" y="40"/>
                    <a:pt x="2413" y="32"/>
                  </a:cubicBezTo>
                  <a:cubicBezTo>
                    <a:pt x="2419" y="22"/>
                    <a:pt x="2425" y="11"/>
                    <a:pt x="2430" y="0"/>
                  </a:cubicBezTo>
                  <a:cubicBezTo>
                    <a:pt x="2396" y="0"/>
                    <a:pt x="2396" y="0"/>
                    <a:pt x="2396" y="0"/>
                  </a:cubicBezTo>
                  <a:cubicBezTo>
                    <a:pt x="2393" y="10"/>
                    <a:pt x="2390" y="20"/>
                    <a:pt x="2387" y="29"/>
                  </a:cubicBezTo>
                  <a:cubicBezTo>
                    <a:pt x="2383" y="44"/>
                    <a:pt x="2374" y="71"/>
                    <a:pt x="2378" y="75"/>
                  </a:cubicBezTo>
                  <a:close/>
                  <a:moveTo>
                    <a:pt x="1226" y="425"/>
                  </a:moveTo>
                  <a:cubicBezTo>
                    <a:pt x="1229" y="429"/>
                    <a:pt x="1239" y="413"/>
                    <a:pt x="1244" y="406"/>
                  </a:cubicBezTo>
                  <a:cubicBezTo>
                    <a:pt x="1250" y="398"/>
                    <a:pt x="1256" y="390"/>
                    <a:pt x="1261" y="382"/>
                  </a:cubicBezTo>
                  <a:cubicBezTo>
                    <a:pt x="1268" y="370"/>
                    <a:pt x="1274" y="358"/>
                    <a:pt x="1280" y="346"/>
                  </a:cubicBezTo>
                  <a:cubicBezTo>
                    <a:pt x="1285" y="333"/>
                    <a:pt x="1291" y="321"/>
                    <a:pt x="1289" y="306"/>
                  </a:cubicBezTo>
                  <a:cubicBezTo>
                    <a:pt x="1289" y="303"/>
                    <a:pt x="1288" y="300"/>
                    <a:pt x="1287" y="298"/>
                  </a:cubicBezTo>
                  <a:cubicBezTo>
                    <a:pt x="1284" y="295"/>
                    <a:pt x="1281" y="295"/>
                    <a:pt x="1278" y="295"/>
                  </a:cubicBezTo>
                  <a:cubicBezTo>
                    <a:pt x="1271" y="297"/>
                    <a:pt x="1267" y="303"/>
                    <a:pt x="1263" y="310"/>
                  </a:cubicBezTo>
                  <a:cubicBezTo>
                    <a:pt x="1258" y="318"/>
                    <a:pt x="1253" y="325"/>
                    <a:pt x="1250" y="334"/>
                  </a:cubicBezTo>
                  <a:cubicBezTo>
                    <a:pt x="1244" y="349"/>
                    <a:pt x="1240" y="364"/>
                    <a:pt x="1235" y="379"/>
                  </a:cubicBezTo>
                  <a:cubicBezTo>
                    <a:pt x="1231" y="394"/>
                    <a:pt x="1222" y="420"/>
                    <a:pt x="1226" y="425"/>
                  </a:cubicBezTo>
                  <a:close/>
                  <a:moveTo>
                    <a:pt x="2355" y="57"/>
                  </a:moveTo>
                  <a:cubicBezTo>
                    <a:pt x="2358" y="61"/>
                    <a:pt x="2372" y="86"/>
                    <a:pt x="2372" y="75"/>
                  </a:cubicBezTo>
                  <a:cubicBezTo>
                    <a:pt x="2372" y="64"/>
                    <a:pt x="2369" y="51"/>
                    <a:pt x="2366" y="40"/>
                  </a:cubicBezTo>
                  <a:cubicBezTo>
                    <a:pt x="2363" y="26"/>
                    <a:pt x="2360" y="13"/>
                    <a:pt x="2356" y="0"/>
                  </a:cubicBezTo>
                  <a:cubicBezTo>
                    <a:pt x="2325" y="0"/>
                    <a:pt x="2325" y="0"/>
                    <a:pt x="2325" y="0"/>
                  </a:cubicBezTo>
                  <a:cubicBezTo>
                    <a:pt x="2329" y="11"/>
                    <a:pt x="2334" y="21"/>
                    <a:pt x="2339" y="31"/>
                  </a:cubicBezTo>
                  <a:cubicBezTo>
                    <a:pt x="2344" y="40"/>
                    <a:pt x="2349" y="49"/>
                    <a:pt x="2355" y="57"/>
                  </a:cubicBezTo>
                  <a:close/>
                  <a:moveTo>
                    <a:pt x="2378" y="16"/>
                  </a:moveTo>
                  <a:cubicBezTo>
                    <a:pt x="2380" y="11"/>
                    <a:pt x="2381" y="5"/>
                    <a:pt x="2382" y="0"/>
                  </a:cubicBezTo>
                  <a:cubicBezTo>
                    <a:pt x="2370" y="0"/>
                    <a:pt x="2370" y="0"/>
                    <a:pt x="2370" y="0"/>
                  </a:cubicBezTo>
                  <a:cubicBezTo>
                    <a:pt x="2370" y="1"/>
                    <a:pt x="2370" y="2"/>
                    <a:pt x="2370" y="2"/>
                  </a:cubicBezTo>
                  <a:cubicBezTo>
                    <a:pt x="2371" y="5"/>
                    <a:pt x="2374" y="24"/>
                    <a:pt x="2378" y="16"/>
                  </a:cubicBezTo>
                  <a:close/>
                  <a:moveTo>
                    <a:pt x="2404" y="65"/>
                  </a:moveTo>
                  <a:cubicBezTo>
                    <a:pt x="2392" y="82"/>
                    <a:pt x="2377" y="118"/>
                    <a:pt x="2380" y="124"/>
                  </a:cubicBezTo>
                  <a:cubicBezTo>
                    <a:pt x="2383" y="130"/>
                    <a:pt x="2421" y="105"/>
                    <a:pt x="2436" y="85"/>
                  </a:cubicBezTo>
                  <a:cubicBezTo>
                    <a:pt x="2444" y="74"/>
                    <a:pt x="2459" y="52"/>
                    <a:pt x="2450" y="36"/>
                  </a:cubicBezTo>
                  <a:cubicBezTo>
                    <a:pt x="2449" y="35"/>
                    <a:pt x="2448" y="33"/>
                    <a:pt x="2446" y="32"/>
                  </a:cubicBezTo>
                  <a:cubicBezTo>
                    <a:pt x="2446" y="32"/>
                    <a:pt x="2445" y="32"/>
                    <a:pt x="2445" y="32"/>
                  </a:cubicBezTo>
                  <a:cubicBezTo>
                    <a:pt x="2443" y="30"/>
                    <a:pt x="2440" y="31"/>
                    <a:pt x="2437" y="32"/>
                  </a:cubicBezTo>
                  <a:cubicBezTo>
                    <a:pt x="2424" y="37"/>
                    <a:pt x="2413" y="51"/>
                    <a:pt x="2404" y="65"/>
                  </a:cubicBezTo>
                  <a:close/>
                  <a:moveTo>
                    <a:pt x="1226" y="1778"/>
                  </a:moveTo>
                  <a:cubicBezTo>
                    <a:pt x="1228" y="1773"/>
                    <a:pt x="1229" y="1767"/>
                    <a:pt x="1230" y="1762"/>
                  </a:cubicBezTo>
                  <a:cubicBezTo>
                    <a:pt x="1232" y="1752"/>
                    <a:pt x="1233" y="1742"/>
                    <a:pt x="1234" y="1731"/>
                  </a:cubicBezTo>
                  <a:cubicBezTo>
                    <a:pt x="1237" y="1715"/>
                    <a:pt x="1238" y="1698"/>
                    <a:pt x="1239" y="1680"/>
                  </a:cubicBezTo>
                  <a:cubicBezTo>
                    <a:pt x="1240" y="1666"/>
                    <a:pt x="1241" y="1643"/>
                    <a:pt x="1229" y="1636"/>
                  </a:cubicBezTo>
                  <a:cubicBezTo>
                    <a:pt x="1224" y="1633"/>
                    <a:pt x="1217" y="1635"/>
                    <a:pt x="1213" y="1640"/>
                  </a:cubicBezTo>
                  <a:cubicBezTo>
                    <a:pt x="1209" y="1645"/>
                    <a:pt x="1207" y="1653"/>
                    <a:pt x="1206" y="1660"/>
                  </a:cubicBezTo>
                  <a:cubicBezTo>
                    <a:pt x="1207" y="1685"/>
                    <a:pt x="1210" y="1710"/>
                    <a:pt x="1213" y="1735"/>
                  </a:cubicBezTo>
                  <a:cubicBezTo>
                    <a:pt x="1215" y="1745"/>
                    <a:pt x="1216" y="1755"/>
                    <a:pt x="1218" y="1764"/>
                  </a:cubicBezTo>
                  <a:cubicBezTo>
                    <a:pt x="1219" y="1767"/>
                    <a:pt x="1222" y="1786"/>
                    <a:pt x="1226" y="1778"/>
                  </a:cubicBezTo>
                  <a:close/>
                  <a:moveTo>
                    <a:pt x="1294" y="1091"/>
                  </a:moveTo>
                  <a:cubicBezTo>
                    <a:pt x="1294" y="1090"/>
                    <a:pt x="1293" y="1090"/>
                    <a:pt x="1293" y="1090"/>
                  </a:cubicBezTo>
                  <a:cubicBezTo>
                    <a:pt x="1291" y="1089"/>
                    <a:pt x="1288" y="1089"/>
                    <a:pt x="1285" y="1090"/>
                  </a:cubicBezTo>
                  <a:cubicBezTo>
                    <a:pt x="1272" y="1095"/>
                    <a:pt x="1261" y="1110"/>
                    <a:pt x="1252" y="1123"/>
                  </a:cubicBezTo>
                  <a:cubicBezTo>
                    <a:pt x="1240" y="1140"/>
                    <a:pt x="1225" y="1176"/>
                    <a:pt x="1228" y="1182"/>
                  </a:cubicBezTo>
                  <a:cubicBezTo>
                    <a:pt x="1231" y="1189"/>
                    <a:pt x="1269" y="1164"/>
                    <a:pt x="1284" y="1143"/>
                  </a:cubicBezTo>
                  <a:cubicBezTo>
                    <a:pt x="1292" y="1132"/>
                    <a:pt x="1307" y="1111"/>
                    <a:pt x="1298" y="1095"/>
                  </a:cubicBezTo>
                  <a:cubicBezTo>
                    <a:pt x="1297" y="1093"/>
                    <a:pt x="1296" y="1092"/>
                    <a:pt x="1294" y="1091"/>
                  </a:cubicBezTo>
                  <a:close/>
                  <a:moveTo>
                    <a:pt x="2358" y="1535"/>
                  </a:moveTo>
                  <a:cubicBezTo>
                    <a:pt x="2360" y="1536"/>
                    <a:pt x="2362" y="1538"/>
                    <a:pt x="2364" y="1539"/>
                  </a:cubicBezTo>
                  <a:cubicBezTo>
                    <a:pt x="2365" y="1539"/>
                    <a:pt x="2366" y="1539"/>
                    <a:pt x="2366" y="1539"/>
                  </a:cubicBezTo>
                  <a:cubicBezTo>
                    <a:pt x="2368" y="1539"/>
                    <a:pt x="2369" y="1538"/>
                    <a:pt x="2370" y="1537"/>
                  </a:cubicBezTo>
                  <a:cubicBezTo>
                    <a:pt x="2374" y="1532"/>
                    <a:pt x="2368" y="1518"/>
                    <a:pt x="2367" y="1514"/>
                  </a:cubicBezTo>
                  <a:cubicBezTo>
                    <a:pt x="2363" y="1505"/>
                    <a:pt x="2359" y="1497"/>
                    <a:pt x="2355" y="1490"/>
                  </a:cubicBezTo>
                  <a:cubicBezTo>
                    <a:pt x="2349" y="1476"/>
                    <a:pt x="2342" y="1463"/>
                    <a:pt x="2333" y="1451"/>
                  </a:cubicBezTo>
                  <a:cubicBezTo>
                    <a:pt x="2330" y="1446"/>
                    <a:pt x="2326" y="1442"/>
                    <a:pt x="2321" y="1440"/>
                  </a:cubicBezTo>
                  <a:cubicBezTo>
                    <a:pt x="2316" y="1438"/>
                    <a:pt x="2310" y="1440"/>
                    <a:pt x="2307" y="1445"/>
                  </a:cubicBezTo>
                  <a:cubicBezTo>
                    <a:pt x="2305" y="1448"/>
                    <a:pt x="2304" y="1453"/>
                    <a:pt x="2305" y="1457"/>
                  </a:cubicBezTo>
                  <a:cubicBezTo>
                    <a:pt x="2305" y="1461"/>
                    <a:pt x="2306" y="1465"/>
                    <a:pt x="2307" y="1469"/>
                  </a:cubicBezTo>
                  <a:cubicBezTo>
                    <a:pt x="2318" y="1498"/>
                    <a:pt x="2338" y="1518"/>
                    <a:pt x="2358" y="1535"/>
                  </a:cubicBezTo>
                  <a:close/>
                  <a:moveTo>
                    <a:pt x="1244" y="1818"/>
                  </a:moveTo>
                  <a:cubicBezTo>
                    <a:pt x="1250" y="1810"/>
                    <a:pt x="1256" y="1802"/>
                    <a:pt x="1261" y="1794"/>
                  </a:cubicBezTo>
                  <a:cubicBezTo>
                    <a:pt x="1268" y="1782"/>
                    <a:pt x="1274" y="1770"/>
                    <a:pt x="1280" y="1758"/>
                  </a:cubicBezTo>
                  <a:cubicBezTo>
                    <a:pt x="1285" y="1745"/>
                    <a:pt x="1291" y="1733"/>
                    <a:pt x="1289" y="1718"/>
                  </a:cubicBezTo>
                  <a:cubicBezTo>
                    <a:pt x="1289" y="1715"/>
                    <a:pt x="1288" y="1712"/>
                    <a:pt x="1287" y="1710"/>
                  </a:cubicBezTo>
                  <a:cubicBezTo>
                    <a:pt x="1284" y="1707"/>
                    <a:pt x="1281" y="1707"/>
                    <a:pt x="1278" y="1708"/>
                  </a:cubicBezTo>
                  <a:cubicBezTo>
                    <a:pt x="1271" y="1710"/>
                    <a:pt x="1267" y="1716"/>
                    <a:pt x="1263" y="1722"/>
                  </a:cubicBezTo>
                  <a:cubicBezTo>
                    <a:pt x="1258" y="1730"/>
                    <a:pt x="1253" y="1738"/>
                    <a:pt x="1250" y="1746"/>
                  </a:cubicBezTo>
                  <a:cubicBezTo>
                    <a:pt x="1244" y="1761"/>
                    <a:pt x="1240" y="1776"/>
                    <a:pt x="1235" y="1792"/>
                  </a:cubicBezTo>
                  <a:cubicBezTo>
                    <a:pt x="1231" y="1806"/>
                    <a:pt x="1222" y="1833"/>
                    <a:pt x="1226" y="1837"/>
                  </a:cubicBezTo>
                  <a:cubicBezTo>
                    <a:pt x="1229" y="1841"/>
                    <a:pt x="1239" y="1826"/>
                    <a:pt x="1244" y="1818"/>
                  </a:cubicBezTo>
                  <a:close/>
                  <a:moveTo>
                    <a:pt x="2321" y="2146"/>
                  </a:moveTo>
                  <a:cubicBezTo>
                    <a:pt x="2316" y="2144"/>
                    <a:pt x="2310" y="2145"/>
                    <a:pt x="2307" y="2151"/>
                  </a:cubicBezTo>
                  <a:cubicBezTo>
                    <a:pt x="2306" y="2153"/>
                    <a:pt x="2305" y="2156"/>
                    <a:pt x="2305" y="2158"/>
                  </a:cubicBezTo>
                  <a:cubicBezTo>
                    <a:pt x="2335" y="2158"/>
                    <a:pt x="2335" y="2158"/>
                    <a:pt x="2335" y="2158"/>
                  </a:cubicBezTo>
                  <a:cubicBezTo>
                    <a:pt x="2334" y="2158"/>
                    <a:pt x="2334" y="2157"/>
                    <a:pt x="2333" y="2157"/>
                  </a:cubicBezTo>
                  <a:cubicBezTo>
                    <a:pt x="2330" y="2152"/>
                    <a:pt x="2326" y="2147"/>
                    <a:pt x="2321" y="2146"/>
                  </a:cubicBezTo>
                  <a:close/>
                  <a:moveTo>
                    <a:pt x="1294" y="1794"/>
                  </a:moveTo>
                  <a:cubicBezTo>
                    <a:pt x="1294" y="1794"/>
                    <a:pt x="1293" y="1794"/>
                    <a:pt x="1293" y="1794"/>
                  </a:cubicBezTo>
                  <a:cubicBezTo>
                    <a:pt x="1291" y="1792"/>
                    <a:pt x="1288" y="1793"/>
                    <a:pt x="1285" y="1794"/>
                  </a:cubicBezTo>
                  <a:cubicBezTo>
                    <a:pt x="1272" y="1799"/>
                    <a:pt x="1261" y="1813"/>
                    <a:pt x="1252" y="1827"/>
                  </a:cubicBezTo>
                  <a:cubicBezTo>
                    <a:pt x="1240" y="1844"/>
                    <a:pt x="1225" y="1880"/>
                    <a:pt x="1228" y="1886"/>
                  </a:cubicBezTo>
                  <a:cubicBezTo>
                    <a:pt x="1231" y="1892"/>
                    <a:pt x="1269" y="1868"/>
                    <a:pt x="1284" y="1847"/>
                  </a:cubicBezTo>
                  <a:cubicBezTo>
                    <a:pt x="1292" y="1836"/>
                    <a:pt x="1307" y="1814"/>
                    <a:pt x="1298" y="1799"/>
                  </a:cubicBezTo>
                  <a:cubicBezTo>
                    <a:pt x="1297" y="1797"/>
                    <a:pt x="1296" y="1795"/>
                    <a:pt x="1294" y="1794"/>
                  </a:cubicBezTo>
                  <a:close/>
                  <a:moveTo>
                    <a:pt x="1294" y="382"/>
                  </a:moveTo>
                  <a:cubicBezTo>
                    <a:pt x="1294" y="382"/>
                    <a:pt x="1293" y="382"/>
                    <a:pt x="1293" y="381"/>
                  </a:cubicBezTo>
                  <a:cubicBezTo>
                    <a:pt x="1291" y="380"/>
                    <a:pt x="1288" y="380"/>
                    <a:pt x="1285" y="381"/>
                  </a:cubicBezTo>
                  <a:cubicBezTo>
                    <a:pt x="1272" y="387"/>
                    <a:pt x="1261" y="401"/>
                    <a:pt x="1252" y="415"/>
                  </a:cubicBezTo>
                  <a:cubicBezTo>
                    <a:pt x="1240" y="432"/>
                    <a:pt x="1225" y="468"/>
                    <a:pt x="1228" y="474"/>
                  </a:cubicBezTo>
                  <a:cubicBezTo>
                    <a:pt x="1231" y="480"/>
                    <a:pt x="1269" y="455"/>
                    <a:pt x="1284" y="435"/>
                  </a:cubicBezTo>
                  <a:cubicBezTo>
                    <a:pt x="1292" y="424"/>
                    <a:pt x="1307" y="402"/>
                    <a:pt x="1298" y="386"/>
                  </a:cubicBezTo>
                  <a:cubicBezTo>
                    <a:pt x="1297" y="385"/>
                    <a:pt x="1296" y="383"/>
                    <a:pt x="1294" y="382"/>
                  </a:cubicBezTo>
                  <a:close/>
                  <a:moveTo>
                    <a:pt x="2446" y="1443"/>
                  </a:moveTo>
                  <a:cubicBezTo>
                    <a:pt x="2446" y="1443"/>
                    <a:pt x="2445" y="1443"/>
                    <a:pt x="2445" y="1443"/>
                  </a:cubicBezTo>
                  <a:cubicBezTo>
                    <a:pt x="2443" y="1441"/>
                    <a:pt x="2440" y="1442"/>
                    <a:pt x="2437" y="1443"/>
                  </a:cubicBezTo>
                  <a:cubicBezTo>
                    <a:pt x="2424" y="1448"/>
                    <a:pt x="2413" y="1463"/>
                    <a:pt x="2404" y="1476"/>
                  </a:cubicBezTo>
                  <a:cubicBezTo>
                    <a:pt x="2392" y="1493"/>
                    <a:pt x="2377" y="1529"/>
                    <a:pt x="2380" y="1535"/>
                  </a:cubicBezTo>
                  <a:cubicBezTo>
                    <a:pt x="2383" y="1542"/>
                    <a:pt x="2421" y="1517"/>
                    <a:pt x="2436" y="1496"/>
                  </a:cubicBezTo>
                  <a:cubicBezTo>
                    <a:pt x="2444" y="1485"/>
                    <a:pt x="2459" y="1463"/>
                    <a:pt x="2450" y="1448"/>
                  </a:cubicBezTo>
                  <a:cubicBezTo>
                    <a:pt x="2449" y="1446"/>
                    <a:pt x="2448" y="1444"/>
                    <a:pt x="2446" y="1443"/>
                  </a:cubicBezTo>
                  <a:close/>
                  <a:moveTo>
                    <a:pt x="2446" y="2149"/>
                  </a:moveTo>
                  <a:cubicBezTo>
                    <a:pt x="2446" y="2149"/>
                    <a:pt x="2445" y="2148"/>
                    <a:pt x="2445" y="2148"/>
                  </a:cubicBezTo>
                  <a:cubicBezTo>
                    <a:pt x="2443" y="2147"/>
                    <a:pt x="2440" y="2147"/>
                    <a:pt x="2437" y="2148"/>
                  </a:cubicBezTo>
                  <a:cubicBezTo>
                    <a:pt x="2432" y="2150"/>
                    <a:pt x="2427" y="2154"/>
                    <a:pt x="2422" y="2158"/>
                  </a:cubicBezTo>
                  <a:cubicBezTo>
                    <a:pt x="2452" y="2158"/>
                    <a:pt x="2452" y="2158"/>
                    <a:pt x="2452" y="2158"/>
                  </a:cubicBezTo>
                  <a:cubicBezTo>
                    <a:pt x="2451" y="2157"/>
                    <a:pt x="2451" y="2155"/>
                    <a:pt x="2450" y="2153"/>
                  </a:cubicBezTo>
                  <a:cubicBezTo>
                    <a:pt x="2449" y="2151"/>
                    <a:pt x="2448" y="2150"/>
                    <a:pt x="2446" y="2149"/>
                  </a:cubicBezTo>
                  <a:close/>
                  <a:moveTo>
                    <a:pt x="2446" y="738"/>
                  </a:moveTo>
                  <a:cubicBezTo>
                    <a:pt x="2446" y="738"/>
                    <a:pt x="2445" y="737"/>
                    <a:pt x="2445" y="737"/>
                  </a:cubicBezTo>
                  <a:cubicBezTo>
                    <a:pt x="2443" y="736"/>
                    <a:pt x="2440" y="736"/>
                    <a:pt x="2437" y="737"/>
                  </a:cubicBezTo>
                  <a:cubicBezTo>
                    <a:pt x="2424" y="742"/>
                    <a:pt x="2413" y="757"/>
                    <a:pt x="2404" y="770"/>
                  </a:cubicBezTo>
                  <a:cubicBezTo>
                    <a:pt x="2392" y="787"/>
                    <a:pt x="2377" y="823"/>
                    <a:pt x="2380" y="830"/>
                  </a:cubicBezTo>
                  <a:cubicBezTo>
                    <a:pt x="2383" y="836"/>
                    <a:pt x="2421" y="811"/>
                    <a:pt x="2436" y="791"/>
                  </a:cubicBezTo>
                  <a:cubicBezTo>
                    <a:pt x="2444" y="780"/>
                    <a:pt x="2459" y="758"/>
                    <a:pt x="2450" y="742"/>
                  </a:cubicBezTo>
                  <a:cubicBezTo>
                    <a:pt x="2449" y="740"/>
                    <a:pt x="2448" y="739"/>
                    <a:pt x="2446" y="738"/>
                  </a:cubicBezTo>
                  <a:close/>
                  <a:moveTo>
                    <a:pt x="2353" y="2105"/>
                  </a:moveTo>
                  <a:cubicBezTo>
                    <a:pt x="2348" y="2091"/>
                    <a:pt x="2343" y="2067"/>
                    <a:pt x="2329" y="2063"/>
                  </a:cubicBezTo>
                  <a:cubicBezTo>
                    <a:pt x="2325" y="2061"/>
                    <a:pt x="2320" y="2062"/>
                    <a:pt x="2317" y="2067"/>
                  </a:cubicBezTo>
                  <a:cubicBezTo>
                    <a:pt x="2313" y="2072"/>
                    <a:pt x="2313" y="2080"/>
                    <a:pt x="2315" y="2087"/>
                  </a:cubicBezTo>
                  <a:cubicBezTo>
                    <a:pt x="2321" y="2108"/>
                    <a:pt x="2329" y="2129"/>
                    <a:pt x="2339" y="2147"/>
                  </a:cubicBezTo>
                  <a:cubicBezTo>
                    <a:pt x="2341" y="2151"/>
                    <a:pt x="2343" y="2155"/>
                    <a:pt x="2345" y="2158"/>
                  </a:cubicBezTo>
                  <a:cubicBezTo>
                    <a:pt x="2367" y="2158"/>
                    <a:pt x="2367" y="2158"/>
                    <a:pt x="2367" y="2158"/>
                  </a:cubicBezTo>
                  <a:cubicBezTo>
                    <a:pt x="2366" y="2158"/>
                    <a:pt x="2366" y="2157"/>
                    <a:pt x="2366" y="2156"/>
                  </a:cubicBezTo>
                  <a:cubicBezTo>
                    <a:pt x="2363" y="2139"/>
                    <a:pt x="2358" y="2122"/>
                    <a:pt x="2353" y="2105"/>
                  </a:cubicBezTo>
                  <a:close/>
                  <a:moveTo>
                    <a:pt x="2391" y="2035"/>
                  </a:moveTo>
                  <a:cubicBezTo>
                    <a:pt x="2392" y="2021"/>
                    <a:pt x="2393" y="1998"/>
                    <a:pt x="2381" y="1991"/>
                  </a:cubicBezTo>
                  <a:cubicBezTo>
                    <a:pt x="2376" y="1988"/>
                    <a:pt x="2369" y="1990"/>
                    <a:pt x="2365" y="1995"/>
                  </a:cubicBezTo>
                  <a:cubicBezTo>
                    <a:pt x="2361" y="2000"/>
                    <a:pt x="2359" y="2007"/>
                    <a:pt x="2358" y="2015"/>
                  </a:cubicBezTo>
                  <a:cubicBezTo>
                    <a:pt x="2359" y="2040"/>
                    <a:pt x="2362" y="2065"/>
                    <a:pt x="2365" y="2089"/>
                  </a:cubicBezTo>
                  <a:cubicBezTo>
                    <a:pt x="2367" y="2099"/>
                    <a:pt x="2368" y="2109"/>
                    <a:pt x="2370" y="2119"/>
                  </a:cubicBezTo>
                  <a:cubicBezTo>
                    <a:pt x="2371" y="2122"/>
                    <a:pt x="2374" y="2140"/>
                    <a:pt x="2378" y="2132"/>
                  </a:cubicBezTo>
                  <a:cubicBezTo>
                    <a:pt x="2380" y="2128"/>
                    <a:pt x="2381" y="2122"/>
                    <a:pt x="2382" y="2117"/>
                  </a:cubicBezTo>
                  <a:cubicBezTo>
                    <a:pt x="2384" y="2106"/>
                    <a:pt x="2385" y="2096"/>
                    <a:pt x="2386" y="2086"/>
                  </a:cubicBezTo>
                  <a:cubicBezTo>
                    <a:pt x="2389" y="2069"/>
                    <a:pt x="2390" y="2052"/>
                    <a:pt x="2391" y="2035"/>
                  </a:cubicBezTo>
                  <a:close/>
                  <a:moveTo>
                    <a:pt x="51" y="57"/>
                  </a:moveTo>
                  <a:cubicBezTo>
                    <a:pt x="54" y="61"/>
                    <a:pt x="68" y="86"/>
                    <a:pt x="68" y="75"/>
                  </a:cubicBezTo>
                  <a:cubicBezTo>
                    <a:pt x="68" y="64"/>
                    <a:pt x="65" y="51"/>
                    <a:pt x="62" y="40"/>
                  </a:cubicBezTo>
                  <a:cubicBezTo>
                    <a:pt x="59" y="26"/>
                    <a:pt x="56" y="13"/>
                    <a:pt x="53" y="0"/>
                  </a:cubicBezTo>
                  <a:cubicBezTo>
                    <a:pt x="21" y="0"/>
                    <a:pt x="21" y="0"/>
                    <a:pt x="21" y="0"/>
                  </a:cubicBezTo>
                  <a:cubicBezTo>
                    <a:pt x="25" y="11"/>
                    <a:pt x="30" y="21"/>
                    <a:pt x="35" y="31"/>
                  </a:cubicBezTo>
                  <a:cubicBezTo>
                    <a:pt x="40" y="40"/>
                    <a:pt x="46" y="49"/>
                    <a:pt x="51" y="57"/>
                  </a:cubicBezTo>
                  <a:close/>
                  <a:moveTo>
                    <a:pt x="2441" y="2073"/>
                  </a:moveTo>
                  <a:cubicBezTo>
                    <a:pt x="2441" y="2070"/>
                    <a:pt x="2440" y="2067"/>
                    <a:pt x="2439" y="2064"/>
                  </a:cubicBezTo>
                  <a:cubicBezTo>
                    <a:pt x="2436" y="2062"/>
                    <a:pt x="2433" y="2061"/>
                    <a:pt x="2430" y="2062"/>
                  </a:cubicBezTo>
                  <a:cubicBezTo>
                    <a:pt x="2423" y="2064"/>
                    <a:pt x="2419" y="2070"/>
                    <a:pt x="2415" y="2077"/>
                  </a:cubicBezTo>
                  <a:cubicBezTo>
                    <a:pt x="2410" y="2085"/>
                    <a:pt x="2405" y="2092"/>
                    <a:pt x="2402" y="2101"/>
                  </a:cubicBezTo>
                  <a:cubicBezTo>
                    <a:pt x="2396" y="2116"/>
                    <a:pt x="2392" y="2131"/>
                    <a:pt x="2387" y="2146"/>
                  </a:cubicBezTo>
                  <a:cubicBezTo>
                    <a:pt x="2386" y="2150"/>
                    <a:pt x="2385" y="2154"/>
                    <a:pt x="2383" y="2158"/>
                  </a:cubicBezTo>
                  <a:cubicBezTo>
                    <a:pt x="2406" y="2158"/>
                    <a:pt x="2406" y="2158"/>
                    <a:pt x="2406" y="2158"/>
                  </a:cubicBezTo>
                  <a:cubicBezTo>
                    <a:pt x="2409" y="2155"/>
                    <a:pt x="2411" y="2152"/>
                    <a:pt x="2413" y="2149"/>
                  </a:cubicBezTo>
                  <a:cubicBezTo>
                    <a:pt x="2420" y="2137"/>
                    <a:pt x="2426" y="2125"/>
                    <a:pt x="2432" y="2112"/>
                  </a:cubicBezTo>
                  <a:cubicBezTo>
                    <a:pt x="2437" y="2100"/>
                    <a:pt x="2443" y="2088"/>
                    <a:pt x="2441" y="2073"/>
                  </a:cubicBezTo>
                  <a:close/>
                  <a:moveTo>
                    <a:pt x="54" y="1535"/>
                  </a:moveTo>
                  <a:cubicBezTo>
                    <a:pt x="56" y="1536"/>
                    <a:pt x="58" y="1538"/>
                    <a:pt x="60" y="1539"/>
                  </a:cubicBezTo>
                  <a:cubicBezTo>
                    <a:pt x="61" y="1539"/>
                    <a:pt x="62" y="1539"/>
                    <a:pt x="63" y="1539"/>
                  </a:cubicBezTo>
                  <a:cubicBezTo>
                    <a:pt x="64" y="1539"/>
                    <a:pt x="65" y="1538"/>
                    <a:pt x="66" y="1537"/>
                  </a:cubicBezTo>
                  <a:cubicBezTo>
                    <a:pt x="70" y="1532"/>
                    <a:pt x="64" y="1518"/>
                    <a:pt x="63" y="1514"/>
                  </a:cubicBezTo>
                  <a:cubicBezTo>
                    <a:pt x="59" y="1505"/>
                    <a:pt x="55" y="1497"/>
                    <a:pt x="51" y="1490"/>
                  </a:cubicBezTo>
                  <a:cubicBezTo>
                    <a:pt x="45" y="1476"/>
                    <a:pt x="38" y="1463"/>
                    <a:pt x="29" y="1451"/>
                  </a:cubicBezTo>
                  <a:cubicBezTo>
                    <a:pt x="26" y="1446"/>
                    <a:pt x="22" y="1442"/>
                    <a:pt x="17" y="1440"/>
                  </a:cubicBezTo>
                  <a:cubicBezTo>
                    <a:pt x="12" y="1438"/>
                    <a:pt x="6" y="1440"/>
                    <a:pt x="3" y="1445"/>
                  </a:cubicBezTo>
                  <a:cubicBezTo>
                    <a:pt x="1" y="1448"/>
                    <a:pt x="0" y="1453"/>
                    <a:pt x="1" y="1457"/>
                  </a:cubicBezTo>
                  <a:cubicBezTo>
                    <a:pt x="1" y="1461"/>
                    <a:pt x="2" y="1465"/>
                    <a:pt x="3" y="1469"/>
                  </a:cubicBezTo>
                  <a:cubicBezTo>
                    <a:pt x="14" y="1498"/>
                    <a:pt x="34" y="1518"/>
                    <a:pt x="54" y="1535"/>
                  </a:cubicBezTo>
                  <a:close/>
                  <a:moveTo>
                    <a:pt x="87" y="2035"/>
                  </a:moveTo>
                  <a:cubicBezTo>
                    <a:pt x="88" y="2021"/>
                    <a:pt x="89" y="1998"/>
                    <a:pt x="77" y="1991"/>
                  </a:cubicBezTo>
                  <a:cubicBezTo>
                    <a:pt x="72" y="1988"/>
                    <a:pt x="65" y="1990"/>
                    <a:pt x="61" y="1995"/>
                  </a:cubicBezTo>
                  <a:cubicBezTo>
                    <a:pt x="57" y="2000"/>
                    <a:pt x="55" y="2007"/>
                    <a:pt x="54" y="2015"/>
                  </a:cubicBezTo>
                  <a:cubicBezTo>
                    <a:pt x="55" y="2040"/>
                    <a:pt x="58" y="2065"/>
                    <a:pt x="61" y="2089"/>
                  </a:cubicBezTo>
                  <a:cubicBezTo>
                    <a:pt x="63" y="2099"/>
                    <a:pt x="64" y="2109"/>
                    <a:pt x="66" y="2119"/>
                  </a:cubicBezTo>
                  <a:cubicBezTo>
                    <a:pt x="67" y="2122"/>
                    <a:pt x="70" y="2140"/>
                    <a:pt x="74" y="2132"/>
                  </a:cubicBezTo>
                  <a:cubicBezTo>
                    <a:pt x="76" y="2128"/>
                    <a:pt x="77" y="2122"/>
                    <a:pt x="78" y="2117"/>
                  </a:cubicBezTo>
                  <a:cubicBezTo>
                    <a:pt x="80" y="2106"/>
                    <a:pt x="81" y="2096"/>
                    <a:pt x="82" y="2086"/>
                  </a:cubicBezTo>
                  <a:cubicBezTo>
                    <a:pt x="85" y="2069"/>
                    <a:pt x="87" y="2052"/>
                    <a:pt x="87" y="2035"/>
                  </a:cubicBezTo>
                  <a:close/>
                  <a:moveTo>
                    <a:pt x="49" y="2105"/>
                  </a:moveTo>
                  <a:cubicBezTo>
                    <a:pt x="45" y="2091"/>
                    <a:pt x="39" y="2067"/>
                    <a:pt x="25" y="2063"/>
                  </a:cubicBezTo>
                  <a:cubicBezTo>
                    <a:pt x="21" y="2061"/>
                    <a:pt x="16" y="2062"/>
                    <a:pt x="13" y="2067"/>
                  </a:cubicBezTo>
                  <a:cubicBezTo>
                    <a:pt x="9" y="2072"/>
                    <a:pt x="9" y="2080"/>
                    <a:pt x="11" y="2087"/>
                  </a:cubicBezTo>
                  <a:cubicBezTo>
                    <a:pt x="17" y="2108"/>
                    <a:pt x="25" y="2129"/>
                    <a:pt x="35" y="2147"/>
                  </a:cubicBezTo>
                  <a:cubicBezTo>
                    <a:pt x="37" y="2151"/>
                    <a:pt x="39" y="2155"/>
                    <a:pt x="42" y="2158"/>
                  </a:cubicBezTo>
                  <a:cubicBezTo>
                    <a:pt x="63" y="2158"/>
                    <a:pt x="63" y="2158"/>
                    <a:pt x="63" y="2158"/>
                  </a:cubicBezTo>
                  <a:cubicBezTo>
                    <a:pt x="63" y="2158"/>
                    <a:pt x="62" y="2157"/>
                    <a:pt x="62" y="2156"/>
                  </a:cubicBezTo>
                  <a:cubicBezTo>
                    <a:pt x="59" y="2139"/>
                    <a:pt x="54" y="2122"/>
                    <a:pt x="49" y="2105"/>
                  </a:cubicBezTo>
                  <a:close/>
                  <a:moveTo>
                    <a:pt x="17" y="2146"/>
                  </a:moveTo>
                  <a:cubicBezTo>
                    <a:pt x="12" y="2144"/>
                    <a:pt x="6" y="2145"/>
                    <a:pt x="3" y="2151"/>
                  </a:cubicBezTo>
                  <a:cubicBezTo>
                    <a:pt x="2" y="2153"/>
                    <a:pt x="1" y="2156"/>
                    <a:pt x="1" y="2158"/>
                  </a:cubicBezTo>
                  <a:cubicBezTo>
                    <a:pt x="31" y="2158"/>
                    <a:pt x="31" y="2158"/>
                    <a:pt x="31" y="2158"/>
                  </a:cubicBezTo>
                  <a:cubicBezTo>
                    <a:pt x="30" y="2158"/>
                    <a:pt x="30" y="2157"/>
                    <a:pt x="29" y="2157"/>
                  </a:cubicBezTo>
                  <a:cubicBezTo>
                    <a:pt x="26" y="2152"/>
                    <a:pt x="22" y="2147"/>
                    <a:pt x="17" y="2146"/>
                  </a:cubicBezTo>
                  <a:close/>
                  <a:moveTo>
                    <a:pt x="1201" y="1751"/>
                  </a:moveTo>
                  <a:cubicBezTo>
                    <a:pt x="1197" y="1736"/>
                    <a:pt x="1191" y="1713"/>
                    <a:pt x="1177" y="1708"/>
                  </a:cubicBezTo>
                  <a:cubicBezTo>
                    <a:pt x="1173" y="1706"/>
                    <a:pt x="1168" y="1707"/>
                    <a:pt x="1165" y="1712"/>
                  </a:cubicBezTo>
                  <a:cubicBezTo>
                    <a:pt x="1161" y="1717"/>
                    <a:pt x="1161" y="1726"/>
                    <a:pt x="1163" y="1733"/>
                  </a:cubicBezTo>
                  <a:cubicBezTo>
                    <a:pt x="1169" y="1754"/>
                    <a:pt x="1177" y="1774"/>
                    <a:pt x="1187" y="1793"/>
                  </a:cubicBezTo>
                  <a:cubicBezTo>
                    <a:pt x="1192" y="1802"/>
                    <a:pt x="1197" y="1811"/>
                    <a:pt x="1203" y="1819"/>
                  </a:cubicBezTo>
                  <a:cubicBezTo>
                    <a:pt x="1206" y="1823"/>
                    <a:pt x="1220" y="1848"/>
                    <a:pt x="1220" y="1838"/>
                  </a:cubicBezTo>
                  <a:cubicBezTo>
                    <a:pt x="1220" y="1826"/>
                    <a:pt x="1217" y="1813"/>
                    <a:pt x="1214" y="1802"/>
                  </a:cubicBezTo>
                  <a:cubicBezTo>
                    <a:pt x="1211" y="1784"/>
                    <a:pt x="1206" y="1767"/>
                    <a:pt x="1201" y="1751"/>
                  </a:cubicBezTo>
                  <a:close/>
                  <a:moveTo>
                    <a:pt x="3" y="763"/>
                  </a:moveTo>
                  <a:cubicBezTo>
                    <a:pt x="14" y="793"/>
                    <a:pt x="34" y="812"/>
                    <a:pt x="54" y="829"/>
                  </a:cubicBezTo>
                  <a:cubicBezTo>
                    <a:pt x="56" y="831"/>
                    <a:pt x="58" y="832"/>
                    <a:pt x="60" y="833"/>
                  </a:cubicBezTo>
                  <a:cubicBezTo>
                    <a:pt x="61" y="833"/>
                    <a:pt x="62" y="833"/>
                    <a:pt x="63" y="833"/>
                  </a:cubicBezTo>
                  <a:cubicBezTo>
                    <a:pt x="64" y="833"/>
                    <a:pt x="65" y="832"/>
                    <a:pt x="66" y="831"/>
                  </a:cubicBezTo>
                  <a:cubicBezTo>
                    <a:pt x="70" y="826"/>
                    <a:pt x="64" y="813"/>
                    <a:pt x="63" y="808"/>
                  </a:cubicBezTo>
                  <a:cubicBezTo>
                    <a:pt x="59" y="800"/>
                    <a:pt x="55" y="792"/>
                    <a:pt x="51" y="784"/>
                  </a:cubicBezTo>
                  <a:cubicBezTo>
                    <a:pt x="45" y="771"/>
                    <a:pt x="38" y="757"/>
                    <a:pt x="29" y="746"/>
                  </a:cubicBezTo>
                  <a:cubicBezTo>
                    <a:pt x="26" y="741"/>
                    <a:pt x="22" y="736"/>
                    <a:pt x="17" y="734"/>
                  </a:cubicBezTo>
                  <a:cubicBezTo>
                    <a:pt x="12" y="733"/>
                    <a:pt x="6" y="734"/>
                    <a:pt x="3" y="740"/>
                  </a:cubicBezTo>
                  <a:cubicBezTo>
                    <a:pt x="1" y="743"/>
                    <a:pt x="0" y="747"/>
                    <a:pt x="1" y="751"/>
                  </a:cubicBezTo>
                  <a:cubicBezTo>
                    <a:pt x="1" y="756"/>
                    <a:pt x="2" y="759"/>
                    <a:pt x="3" y="763"/>
                  </a:cubicBezTo>
                  <a:close/>
                  <a:moveTo>
                    <a:pt x="3" y="58"/>
                  </a:moveTo>
                  <a:cubicBezTo>
                    <a:pt x="14" y="87"/>
                    <a:pt x="34" y="107"/>
                    <a:pt x="54" y="124"/>
                  </a:cubicBezTo>
                  <a:cubicBezTo>
                    <a:pt x="56" y="125"/>
                    <a:pt x="58" y="127"/>
                    <a:pt x="60" y="127"/>
                  </a:cubicBezTo>
                  <a:cubicBezTo>
                    <a:pt x="61" y="128"/>
                    <a:pt x="62" y="128"/>
                    <a:pt x="63" y="128"/>
                  </a:cubicBezTo>
                  <a:cubicBezTo>
                    <a:pt x="64" y="127"/>
                    <a:pt x="65" y="127"/>
                    <a:pt x="66" y="125"/>
                  </a:cubicBezTo>
                  <a:cubicBezTo>
                    <a:pt x="70" y="121"/>
                    <a:pt x="64" y="107"/>
                    <a:pt x="63" y="102"/>
                  </a:cubicBezTo>
                  <a:cubicBezTo>
                    <a:pt x="59" y="94"/>
                    <a:pt x="55" y="86"/>
                    <a:pt x="51" y="78"/>
                  </a:cubicBezTo>
                  <a:cubicBezTo>
                    <a:pt x="45" y="65"/>
                    <a:pt x="38" y="52"/>
                    <a:pt x="29" y="40"/>
                  </a:cubicBezTo>
                  <a:cubicBezTo>
                    <a:pt x="26" y="35"/>
                    <a:pt x="22" y="31"/>
                    <a:pt x="17" y="29"/>
                  </a:cubicBezTo>
                  <a:cubicBezTo>
                    <a:pt x="12" y="27"/>
                    <a:pt x="6" y="29"/>
                    <a:pt x="3" y="34"/>
                  </a:cubicBezTo>
                  <a:cubicBezTo>
                    <a:pt x="1" y="37"/>
                    <a:pt x="0" y="42"/>
                    <a:pt x="1" y="46"/>
                  </a:cubicBezTo>
                  <a:cubicBezTo>
                    <a:pt x="1" y="50"/>
                    <a:pt x="2" y="54"/>
                    <a:pt x="3" y="58"/>
                  </a:cubicBezTo>
                  <a:close/>
                  <a:moveTo>
                    <a:pt x="142" y="32"/>
                  </a:moveTo>
                  <a:cubicBezTo>
                    <a:pt x="142" y="32"/>
                    <a:pt x="141" y="32"/>
                    <a:pt x="141" y="32"/>
                  </a:cubicBezTo>
                  <a:cubicBezTo>
                    <a:pt x="139" y="30"/>
                    <a:pt x="136" y="31"/>
                    <a:pt x="133" y="32"/>
                  </a:cubicBezTo>
                  <a:cubicBezTo>
                    <a:pt x="120" y="37"/>
                    <a:pt x="109" y="51"/>
                    <a:pt x="100" y="65"/>
                  </a:cubicBezTo>
                  <a:cubicBezTo>
                    <a:pt x="89" y="82"/>
                    <a:pt x="73" y="118"/>
                    <a:pt x="76" y="124"/>
                  </a:cubicBezTo>
                  <a:cubicBezTo>
                    <a:pt x="79" y="130"/>
                    <a:pt x="117" y="105"/>
                    <a:pt x="132" y="85"/>
                  </a:cubicBezTo>
                  <a:cubicBezTo>
                    <a:pt x="140" y="74"/>
                    <a:pt x="155" y="52"/>
                    <a:pt x="146" y="36"/>
                  </a:cubicBezTo>
                  <a:cubicBezTo>
                    <a:pt x="145" y="35"/>
                    <a:pt x="144" y="33"/>
                    <a:pt x="142" y="32"/>
                  </a:cubicBezTo>
                  <a:close/>
                  <a:moveTo>
                    <a:pt x="142" y="738"/>
                  </a:moveTo>
                  <a:cubicBezTo>
                    <a:pt x="142" y="738"/>
                    <a:pt x="141" y="737"/>
                    <a:pt x="141" y="737"/>
                  </a:cubicBezTo>
                  <a:cubicBezTo>
                    <a:pt x="139" y="736"/>
                    <a:pt x="136" y="736"/>
                    <a:pt x="133" y="737"/>
                  </a:cubicBezTo>
                  <a:cubicBezTo>
                    <a:pt x="120" y="742"/>
                    <a:pt x="109" y="757"/>
                    <a:pt x="100" y="770"/>
                  </a:cubicBezTo>
                  <a:cubicBezTo>
                    <a:pt x="89" y="787"/>
                    <a:pt x="73" y="823"/>
                    <a:pt x="76" y="830"/>
                  </a:cubicBezTo>
                  <a:cubicBezTo>
                    <a:pt x="79" y="836"/>
                    <a:pt x="117" y="811"/>
                    <a:pt x="132" y="791"/>
                  </a:cubicBezTo>
                  <a:cubicBezTo>
                    <a:pt x="140" y="780"/>
                    <a:pt x="155" y="758"/>
                    <a:pt x="146" y="742"/>
                  </a:cubicBezTo>
                  <a:cubicBezTo>
                    <a:pt x="145" y="740"/>
                    <a:pt x="144" y="739"/>
                    <a:pt x="142" y="738"/>
                  </a:cubicBezTo>
                  <a:close/>
                  <a:moveTo>
                    <a:pt x="137" y="2073"/>
                  </a:moveTo>
                  <a:cubicBezTo>
                    <a:pt x="137" y="2070"/>
                    <a:pt x="136" y="2067"/>
                    <a:pt x="135" y="2064"/>
                  </a:cubicBezTo>
                  <a:cubicBezTo>
                    <a:pt x="132" y="2062"/>
                    <a:pt x="129" y="2061"/>
                    <a:pt x="126" y="2062"/>
                  </a:cubicBezTo>
                  <a:cubicBezTo>
                    <a:pt x="119" y="2064"/>
                    <a:pt x="115" y="2070"/>
                    <a:pt x="111" y="2077"/>
                  </a:cubicBezTo>
                  <a:cubicBezTo>
                    <a:pt x="106" y="2085"/>
                    <a:pt x="101" y="2092"/>
                    <a:pt x="98" y="2101"/>
                  </a:cubicBezTo>
                  <a:cubicBezTo>
                    <a:pt x="92" y="2116"/>
                    <a:pt x="88" y="2131"/>
                    <a:pt x="83" y="2146"/>
                  </a:cubicBezTo>
                  <a:cubicBezTo>
                    <a:pt x="82" y="2150"/>
                    <a:pt x="81" y="2154"/>
                    <a:pt x="79" y="2158"/>
                  </a:cubicBezTo>
                  <a:cubicBezTo>
                    <a:pt x="102" y="2158"/>
                    <a:pt x="102" y="2158"/>
                    <a:pt x="102" y="2158"/>
                  </a:cubicBezTo>
                  <a:cubicBezTo>
                    <a:pt x="105" y="2155"/>
                    <a:pt x="107" y="2152"/>
                    <a:pt x="109" y="2149"/>
                  </a:cubicBezTo>
                  <a:cubicBezTo>
                    <a:pt x="116" y="2137"/>
                    <a:pt x="122" y="2125"/>
                    <a:pt x="128" y="2112"/>
                  </a:cubicBezTo>
                  <a:cubicBezTo>
                    <a:pt x="133" y="2100"/>
                    <a:pt x="139" y="2088"/>
                    <a:pt x="137" y="2073"/>
                  </a:cubicBezTo>
                  <a:close/>
                  <a:moveTo>
                    <a:pt x="1203" y="1840"/>
                  </a:moveTo>
                  <a:cubicBezTo>
                    <a:pt x="1197" y="1827"/>
                    <a:pt x="1190" y="1814"/>
                    <a:pt x="1181" y="1802"/>
                  </a:cubicBezTo>
                  <a:cubicBezTo>
                    <a:pt x="1178" y="1797"/>
                    <a:pt x="1174" y="1793"/>
                    <a:pt x="1169" y="1791"/>
                  </a:cubicBezTo>
                  <a:cubicBezTo>
                    <a:pt x="1164" y="1789"/>
                    <a:pt x="1158" y="1791"/>
                    <a:pt x="1155" y="1796"/>
                  </a:cubicBezTo>
                  <a:cubicBezTo>
                    <a:pt x="1153" y="1799"/>
                    <a:pt x="1152" y="1804"/>
                    <a:pt x="1153" y="1808"/>
                  </a:cubicBezTo>
                  <a:cubicBezTo>
                    <a:pt x="1153" y="1812"/>
                    <a:pt x="1154" y="1816"/>
                    <a:pt x="1155" y="1820"/>
                  </a:cubicBezTo>
                  <a:cubicBezTo>
                    <a:pt x="1166" y="1849"/>
                    <a:pt x="1186" y="1869"/>
                    <a:pt x="1206" y="1886"/>
                  </a:cubicBezTo>
                  <a:cubicBezTo>
                    <a:pt x="1208" y="1887"/>
                    <a:pt x="1210" y="1889"/>
                    <a:pt x="1212" y="1889"/>
                  </a:cubicBezTo>
                  <a:cubicBezTo>
                    <a:pt x="1213" y="1890"/>
                    <a:pt x="1214" y="1890"/>
                    <a:pt x="1215" y="1890"/>
                  </a:cubicBezTo>
                  <a:cubicBezTo>
                    <a:pt x="1216" y="1889"/>
                    <a:pt x="1217" y="1889"/>
                    <a:pt x="1218" y="1888"/>
                  </a:cubicBezTo>
                  <a:cubicBezTo>
                    <a:pt x="1222" y="1883"/>
                    <a:pt x="1216" y="1869"/>
                    <a:pt x="1215" y="1865"/>
                  </a:cubicBezTo>
                  <a:cubicBezTo>
                    <a:pt x="1211" y="1856"/>
                    <a:pt x="1207" y="1848"/>
                    <a:pt x="1203" y="1840"/>
                  </a:cubicBezTo>
                  <a:close/>
                  <a:moveTo>
                    <a:pt x="142" y="1443"/>
                  </a:moveTo>
                  <a:cubicBezTo>
                    <a:pt x="142" y="1443"/>
                    <a:pt x="141" y="1443"/>
                    <a:pt x="141" y="1443"/>
                  </a:cubicBezTo>
                  <a:cubicBezTo>
                    <a:pt x="139" y="1441"/>
                    <a:pt x="136" y="1442"/>
                    <a:pt x="133" y="1443"/>
                  </a:cubicBezTo>
                  <a:cubicBezTo>
                    <a:pt x="120" y="1448"/>
                    <a:pt x="109" y="1463"/>
                    <a:pt x="100" y="1476"/>
                  </a:cubicBezTo>
                  <a:cubicBezTo>
                    <a:pt x="89" y="1493"/>
                    <a:pt x="73" y="1529"/>
                    <a:pt x="76" y="1535"/>
                  </a:cubicBezTo>
                  <a:cubicBezTo>
                    <a:pt x="79" y="1542"/>
                    <a:pt x="117" y="1517"/>
                    <a:pt x="132" y="1496"/>
                  </a:cubicBezTo>
                  <a:cubicBezTo>
                    <a:pt x="140" y="1485"/>
                    <a:pt x="155" y="1463"/>
                    <a:pt x="146" y="1448"/>
                  </a:cubicBezTo>
                  <a:cubicBezTo>
                    <a:pt x="145" y="1446"/>
                    <a:pt x="144" y="1444"/>
                    <a:pt x="142" y="1443"/>
                  </a:cubicBezTo>
                  <a:close/>
                  <a:moveTo>
                    <a:pt x="142" y="2149"/>
                  </a:moveTo>
                  <a:cubicBezTo>
                    <a:pt x="142" y="2149"/>
                    <a:pt x="141" y="2148"/>
                    <a:pt x="141" y="2148"/>
                  </a:cubicBezTo>
                  <a:cubicBezTo>
                    <a:pt x="139" y="2147"/>
                    <a:pt x="136" y="2147"/>
                    <a:pt x="133" y="2148"/>
                  </a:cubicBezTo>
                  <a:cubicBezTo>
                    <a:pt x="128" y="2150"/>
                    <a:pt x="123" y="2154"/>
                    <a:pt x="118" y="2158"/>
                  </a:cubicBezTo>
                  <a:cubicBezTo>
                    <a:pt x="148" y="2158"/>
                    <a:pt x="148" y="2158"/>
                    <a:pt x="148" y="2158"/>
                  </a:cubicBezTo>
                  <a:cubicBezTo>
                    <a:pt x="147" y="2157"/>
                    <a:pt x="147" y="2155"/>
                    <a:pt x="146" y="2153"/>
                  </a:cubicBezTo>
                  <a:cubicBezTo>
                    <a:pt x="145" y="2151"/>
                    <a:pt x="144" y="2150"/>
                    <a:pt x="142" y="2149"/>
                  </a:cubicBezTo>
                  <a:close/>
                </a:path>
              </a:pathLst>
            </a:custGeom>
            <a:solidFill>
              <a:schemeClr val="accent4"/>
            </a:solidFill>
            <a:ln>
              <a:noFill/>
            </a:ln>
          </p:spPr>
        </p:sp>
      </p:gr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accent1">
                    <a:lumMod val="40000"/>
                    <a:lumOff val="6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accent1">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973319" y="6442524"/>
            <a:ext cx="2743200" cy="365125"/>
          </a:xfrm>
        </p:spPr>
        <p:txBody>
          <a:bodyPr/>
          <a:lstStyle>
            <a:lvl1pPr>
              <a:defRPr>
                <a:solidFill>
                  <a:schemeClr val="accent1">
                    <a:lumMod val="40000"/>
                    <a:lumOff val="60000"/>
                  </a:schemeClr>
                </a:solidFill>
              </a:defRPr>
            </a:lvl1pPr>
          </a:lstStyle>
          <a:p>
            <a:fld id="{7DA63EE8-CFEF-466F-9162-83EBBB6C6D5B}" type="datetimeFigureOut">
              <a:rPr lang="en-US" smtClean="0"/>
              <a:t>12/1/2020</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solidFill>
                  <a:schemeClr val="accent1">
                    <a:lumMod val="40000"/>
                    <a:lumOff val="60000"/>
                  </a:schemeClr>
                </a:solidFill>
              </a:defRPr>
            </a:lvl1pPr>
          </a:lstStyle>
          <a:p>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solidFill>
                  <a:schemeClr val="accent1">
                    <a:lumMod val="40000"/>
                    <a:lumOff val="60000"/>
                  </a:schemeClr>
                </a:solidFill>
              </a:defRPr>
            </a:lvl1pPr>
          </a:lstStyle>
          <a:p>
            <a:fld id="{2D7A21E4-5F00-4EB3-BCDB-8E866749B520}" type="slidenum">
              <a:rPr lang="en-US" smtClean="0"/>
              <a:t>‹#›</a:t>
            </a:fld>
            <a:endParaRPr lang="en-US"/>
          </a:p>
        </p:txBody>
      </p:sp>
    </p:spTree>
    <p:extLst>
      <p:ext uri="{BB962C8B-B14F-4D97-AF65-F5344CB8AC3E}">
        <p14:creationId xmlns:p14="http://schemas.microsoft.com/office/powerpoint/2010/main" val="575329258"/>
      </p:ext>
    </p:extLst>
  </p:cSld>
  <p:clrMapOvr>
    <a:overrideClrMapping bg1="dk1" tx1="lt1" bg2="dk2" tx2="lt2" accent1="accent1" accent2="accent2" accent3="accent3" accent4="accent4" accent5="accent5" accent6="accent6" hlink="hlink" folHlink="folHlink"/>
  </p:clrMapOvr>
  <p:extLst>
    <p:ext uri="{DCECCB84-F9BA-43D5-87BE-67443E8EF086}">
      <p15:sldGuideLst xmlns=""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A63EE8-CFEF-466F-9162-83EBBB6C6D5B}"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7A21E4-5F00-4EB3-BCDB-8E866749B520}" type="slidenum">
              <a:rPr lang="en-US" smtClean="0"/>
              <a:t>‹#›</a:t>
            </a:fld>
            <a:endParaRPr lang="en-US"/>
          </a:p>
        </p:txBody>
      </p:sp>
    </p:spTree>
    <p:extLst>
      <p:ext uri="{BB962C8B-B14F-4D97-AF65-F5344CB8AC3E}">
        <p14:creationId xmlns:p14="http://schemas.microsoft.com/office/powerpoint/2010/main" val="1398624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2" name="Freeform 5"/>
          <p:cNvSpPr>
            <a:spLocks noEditPoints="1"/>
          </p:cNvSpPr>
          <p:nvPr/>
        </p:nvSpPr>
        <p:spPr bwMode="auto">
          <a:xfrm>
            <a:off x="0" y="1"/>
            <a:ext cx="12194834" cy="6858000"/>
          </a:xfrm>
          <a:custGeom>
            <a:avLst/>
            <a:gdLst/>
            <a:ahLst/>
            <a:cxnLst/>
            <a:rect l="0" t="0" r="r" b="b"/>
            <a:pathLst>
              <a:path w="3842" h="2159">
                <a:moveTo>
                  <a:pt x="1466" y="764"/>
                </a:moveTo>
                <a:cubicBezTo>
                  <a:pt x="1477" y="793"/>
                  <a:pt x="1497" y="813"/>
                  <a:pt x="1517" y="829"/>
                </a:cubicBezTo>
                <a:cubicBezTo>
                  <a:pt x="1519" y="831"/>
                  <a:pt x="1521" y="833"/>
                  <a:pt x="1523" y="833"/>
                </a:cubicBezTo>
                <a:cubicBezTo>
                  <a:pt x="1524" y="833"/>
                  <a:pt x="1525" y="834"/>
                  <a:pt x="1526" y="833"/>
                </a:cubicBezTo>
                <a:cubicBezTo>
                  <a:pt x="1527" y="833"/>
                  <a:pt x="1528" y="833"/>
                  <a:pt x="1529" y="831"/>
                </a:cubicBezTo>
                <a:cubicBezTo>
                  <a:pt x="1533" y="826"/>
                  <a:pt x="1527" y="813"/>
                  <a:pt x="1526" y="808"/>
                </a:cubicBezTo>
                <a:cubicBezTo>
                  <a:pt x="1522" y="800"/>
                  <a:pt x="1518" y="792"/>
                  <a:pt x="1514" y="784"/>
                </a:cubicBezTo>
                <a:cubicBezTo>
                  <a:pt x="1508" y="771"/>
                  <a:pt x="1501" y="758"/>
                  <a:pt x="1492" y="746"/>
                </a:cubicBezTo>
                <a:cubicBezTo>
                  <a:pt x="1489" y="741"/>
                  <a:pt x="1485" y="736"/>
                  <a:pt x="1480" y="735"/>
                </a:cubicBezTo>
                <a:cubicBezTo>
                  <a:pt x="1475" y="733"/>
                  <a:pt x="1469" y="734"/>
                  <a:pt x="1466" y="740"/>
                </a:cubicBezTo>
                <a:cubicBezTo>
                  <a:pt x="1464" y="743"/>
                  <a:pt x="1463" y="747"/>
                  <a:pt x="1464" y="752"/>
                </a:cubicBezTo>
                <a:cubicBezTo>
                  <a:pt x="1464" y="756"/>
                  <a:pt x="1465" y="760"/>
                  <a:pt x="1466" y="764"/>
                </a:cubicBezTo>
                <a:close/>
                <a:moveTo>
                  <a:pt x="1114" y="381"/>
                </a:moveTo>
                <a:cubicBezTo>
                  <a:pt x="1119" y="390"/>
                  <a:pt x="1125" y="399"/>
                  <a:pt x="1130" y="407"/>
                </a:cubicBezTo>
                <a:cubicBezTo>
                  <a:pt x="1133" y="411"/>
                  <a:pt x="1147" y="436"/>
                  <a:pt x="1147" y="426"/>
                </a:cubicBezTo>
                <a:cubicBezTo>
                  <a:pt x="1147" y="414"/>
                  <a:pt x="1144" y="401"/>
                  <a:pt x="1141" y="390"/>
                </a:cubicBezTo>
                <a:cubicBezTo>
                  <a:pt x="1138" y="373"/>
                  <a:pt x="1133" y="355"/>
                  <a:pt x="1128" y="339"/>
                </a:cubicBezTo>
                <a:cubicBezTo>
                  <a:pt x="1124" y="324"/>
                  <a:pt x="1118" y="301"/>
                  <a:pt x="1104" y="296"/>
                </a:cubicBezTo>
                <a:cubicBezTo>
                  <a:pt x="1100" y="294"/>
                  <a:pt x="1095" y="296"/>
                  <a:pt x="1092" y="300"/>
                </a:cubicBezTo>
                <a:cubicBezTo>
                  <a:pt x="1088" y="305"/>
                  <a:pt x="1088" y="314"/>
                  <a:pt x="1090" y="321"/>
                </a:cubicBezTo>
                <a:cubicBezTo>
                  <a:pt x="1096" y="342"/>
                  <a:pt x="1104" y="362"/>
                  <a:pt x="1114" y="381"/>
                </a:cubicBezTo>
                <a:close/>
                <a:moveTo>
                  <a:pt x="1466" y="58"/>
                </a:moveTo>
                <a:cubicBezTo>
                  <a:pt x="1477" y="87"/>
                  <a:pt x="1497" y="107"/>
                  <a:pt x="1517" y="124"/>
                </a:cubicBezTo>
                <a:cubicBezTo>
                  <a:pt x="1519" y="125"/>
                  <a:pt x="1521" y="127"/>
                  <a:pt x="1523" y="128"/>
                </a:cubicBezTo>
                <a:cubicBezTo>
                  <a:pt x="1524" y="128"/>
                  <a:pt x="1525" y="128"/>
                  <a:pt x="1526" y="128"/>
                </a:cubicBezTo>
                <a:cubicBezTo>
                  <a:pt x="1527" y="128"/>
                  <a:pt x="1528" y="127"/>
                  <a:pt x="1529" y="126"/>
                </a:cubicBezTo>
                <a:cubicBezTo>
                  <a:pt x="1533" y="121"/>
                  <a:pt x="1527" y="107"/>
                  <a:pt x="1526" y="103"/>
                </a:cubicBezTo>
                <a:cubicBezTo>
                  <a:pt x="1522" y="94"/>
                  <a:pt x="1518" y="87"/>
                  <a:pt x="1514" y="79"/>
                </a:cubicBezTo>
                <a:cubicBezTo>
                  <a:pt x="1508" y="65"/>
                  <a:pt x="1501" y="52"/>
                  <a:pt x="1492" y="40"/>
                </a:cubicBezTo>
                <a:cubicBezTo>
                  <a:pt x="1489" y="35"/>
                  <a:pt x="1485" y="31"/>
                  <a:pt x="1480" y="29"/>
                </a:cubicBezTo>
                <a:cubicBezTo>
                  <a:pt x="1475" y="27"/>
                  <a:pt x="1469" y="29"/>
                  <a:pt x="1466" y="34"/>
                </a:cubicBezTo>
                <a:cubicBezTo>
                  <a:pt x="1464" y="37"/>
                  <a:pt x="1463" y="42"/>
                  <a:pt x="1464" y="46"/>
                </a:cubicBezTo>
                <a:cubicBezTo>
                  <a:pt x="1464" y="50"/>
                  <a:pt x="1465" y="54"/>
                  <a:pt x="1466" y="58"/>
                </a:cubicBezTo>
                <a:close/>
                <a:moveTo>
                  <a:pt x="1537" y="16"/>
                </a:moveTo>
                <a:cubicBezTo>
                  <a:pt x="1539" y="11"/>
                  <a:pt x="1540" y="5"/>
                  <a:pt x="1541" y="0"/>
                </a:cubicBezTo>
                <a:cubicBezTo>
                  <a:pt x="1529" y="0"/>
                  <a:pt x="1529" y="0"/>
                  <a:pt x="1529" y="0"/>
                </a:cubicBezTo>
                <a:cubicBezTo>
                  <a:pt x="1529" y="1"/>
                  <a:pt x="1529" y="2"/>
                  <a:pt x="1529" y="3"/>
                </a:cubicBezTo>
                <a:cubicBezTo>
                  <a:pt x="1530" y="5"/>
                  <a:pt x="1533" y="24"/>
                  <a:pt x="1537" y="16"/>
                </a:cubicBezTo>
                <a:close/>
                <a:moveTo>
                  <a:pt x="1153" y="425"/>
                </a:moveTo>
                <a:cubicBezTo>
                  <a:pt x="1156" y="429"/>
                  <a:pt x="1166" y="414"/>
                  <a:pt x="1171" y="406"/>
                </a:cubicBezTo>
                <a:cubicBezTo>
                  <a:pt x="1177" y="399"/>
                  <a:pt x="1183" y="390"/>
                  <a:pt x="1188" y="382"/>
                </a:cubicBezTo>
                <a:cubicBezTo>
                  <a:pt x="1195" y="370"/>
                  <a:pt x="1201" y="358"/>
                  <a:pt x="1207" y="346"/>
                </a:cubicBezTo>
                <a:cubicBezTo>
                  <a:pt x="1212" y="333"/>
                  <a:pt x="1218" y="321"/>
                  <a:pt x="1216" y="306"/>
                </a:cubicBezTo>
                <a:cubicBezTo>
                  <a:pt x="1216" y="303"/>
                  <a:pt x="1215" y="300"/>
                  <a:pt x="1214" y="298"/>
                </a:cubicBezTo>
                <a:cubicBezTo>
                  <a:pt x="1211" y="295"/>
                  <a:pt x="1208" y="295"/>
                  <a:pt x="1205" y="296"/>
                </a:cubicBezTo>
                <a:cubicBezTo>
                  <a:pt x="1198" y="298"/>
                  <a:pt x="1194" y="304"/>
                  <a:pt x="1190" y="310"/>
                </a:cubicBezTo>
                <a:cubicBezTo>
                  <a:pt x="1185" y="318"/>
                  <a:pt x="1180" y="326"/>
                  <a:pt x="1177" y="335"/>
                </a:cubicBezTo>
                <a:cubicBezTo>
                  <a:pt x="1171" y="349"/>
                  <a:pt x="1167" y="364"/>
                  <a:pt x="1162" y="380"/>
                </a:cubicBezTo>
                <a:cubicBezTo>
                  <a:pt x="1158" y="394"/>
                  <a:pt x="1149" y="421"/>
                  <a:pt x="1153" y="425"/>
                </a:cubicBezTo>
                <a:close/>
                <a:moveTo>
                  <a:pt x="1145" y="352"/>
                </a:moveTo>
                <a:cubicBezTo>
                  <a:pt x="1146" y="355"/>
                  <a:pt x="1149" y="374"/>
                  <a:pt x="1153" y="366"/>
                </a:cubicBezTo>
                <a:cubicBezTo>
                  <a:pt x="1155" y="361"/>
                  <a:pt x="1156" y="355"/>
                  <a:pt x="1157" y="350"/>
                </a:cubicBezTo>
                <a:cubicBezTo>
                  <a:pt x="1159" y="340"/>
                  <a:pt x="1160" y="330"/>
                  <a:pt x="1161" y="320"/>
                </a:cubicBezTo>
                <a:cubicBezTo>
                  <a:pt x="1164" y="303"/>
                  <a:pt x="1165" y="286"/>
                  <a:pt x="1166" y="268"/>
                </a:cubicBezTo>
                <a:cubicBezTo>
                  <a:pt x="1167" y="254"/>
                  <a:pt x="1168" y="232"/>
                  <a:pt x="1156" y="224"/>
                </a:cubicBezTo>
                <a:cubicBezTo>
                  <a:pt x="1151" y="221"/>
                  <a:pt x="1144" y="223"/>
                  <a:pt x="1140" y="228"/>
                </a:cubicBezTo>
                <a:cubicBezTo>
                  <a:pt x="1136" y="233"/>
                  <a:pt x="1134" y="241"/>
                  <a:pt x="1133" y="248"/>
                </a:cubicBezTo>
                <a:cubicBezTo>
                  <a:pt x="1134" y="273"/>
                  <a:pt x="1137" y="298"/>
                  <a:pt x="1140" y="323"/>
                </a:cubicBezTo>
                <a:cubicBezTo>
                  <a:pt x="1142" y="333"/>
                  <a:pt x="1143" y="343"/>
                  <a:pt x="1145" y="352"/>
                </a:cubicBezTo>
                <a:close/>
                <a:moveTo>
                  <a:pt x="1540" y="580"/>
                </a:moveTo>
                <a:cubicBezTo>
                  <a:pt x="1535" y="577"/>
                  <a:pt x="1528" y="579"/>
                  <a:pt x="1524" y="584"/>
                </a:cubicBezTo>
                <a:cubicBezTo>
                  <a:pt x="1520" y="589"/>
                  <a:pt x="1518" y="596"/>
                  <a:pt x="1517" y="604"/>
                </a:cubicBezTo>
                <a:cubicBezTo>
                  <a:pt x="1518" y="629"/>
                  <a:pt x="1521" y="654"/>
                  <a:pt x="1524" y="679"/>
                </a:cubicBezTo>
                <a:cubicBezTo>
                  <a:pt x="1526" y="688"/>
                  <a:pt x="1527" y="698"/>
                  <a:pt x="1529" y="708"/>
                </a:cubicBezTo>
                <a:cubicBezTo>
                  <a:pt x="1530" y="711"/>
                  <a:pt x="1533" y="730"/>
                  <a:pt x="1537" y="721"/>
                </a:cubicBezTo>
                <a:cubicBezTo>
                  <a:pt x="1539" y="717"/>
                  <a:pt x="1540" y="711"/>
                  <a:pt x="1541" y="706"/>
                </a:cubicBezTo>
                <a:cubicBezTo>
                  <a:pt x="1543" y="696"/>
                  <a:pt x="1544" y="685"/>
                  <a:pt x="1545" y="675"/>
                </a:cubicBezTo>
                <a:cubicBezTo>
                  <a:pt x="1548" y="658"/>
                  <a:pt x="1549" y="641"/>
                  <a:pt x="1550" y="624"/>
                </a:cubicBezTo>
                <a:cubicBezTo>
                  <a:pt x="1551" y="610"/>
                  <a:pt x="1552" y="587"/>
                  <a:pt x="1540" y="580"/>
                </a:cubicBezTo>
                <a:close/>
                <a:moveTo>
                  <a:pt x="1128" y="1047"/>
                </a:moveTo>
                <a:cubicBezTo>
                  <a:pt x="1124" y="1033"/>
                  <a:pt x="1118" y="1009"/>
                  <a:pt x="1104" y="1004"/>
                </a:cubicBezTo>
                <a:cubicBezTo>
                  <a:pt x="1100" y="1003"/>
                  <a:pt x="1095" y="1004"/>
                  <a:pt x="1092" y="1008"/>
                </a:cubicBezTo>
                <a:cubicBezTo>
                  <a:pt x="1088" y="1014"/>
                  <a:pt x="1088" y="1022"/>
                  <a:pt x="1090" y="1029"/>
                </a:cubicBezTo>
                <a:cubicBezTo>
                  <a:pt x="1096" y="1050"/>
                  <a:pt x="1104" y="1071"/>
                  <a:pt x="1114" y="1089"/>
                </a:cubicBezTo>
                <a:cubicBezTo>
                  <a:pt x="1119" y="1098"/>
                  <a:pt x="1125" y="1107"/>
                  <a:pt x="1130" y="1116"/>
                </a:cubicBezTo>
                <a:cubicBezTo>
                  <a:pt x="1133" y="1120"/>
                  <a:pt x="1147" y="1144"/>
                  <a:pt x="1147" y="1134"/>
                </a:cubicBezTo>
                <a:cubicBezTo>
                  <a:pt x="1147" y="1122"/>
                  <a:pt x="1144" y="1110"/>
                  <a:pt x="1141" y="1098"/>
                </a:cubicBezTo>
                <a:cubicBezTo>
                  <a:pt x="1138" y="1081"/>
                  <a:pt x="1133" y="1064"/>
                  <a:pt x="1128" y="1047"/>
                </a:cubicBezTo>
                <a:close/>
                <a:moveTo>
                  <a:pt x="1153" y="1133"/>
                </a:moveTo>
                <a:cubicBezTo>
                  <a:pt x="1156" y="1137"/>
                  <a:pt x="1166" y="1122"/>
                  <a:pt x="1171" y="1115"/>
                </a:cubicBezTo>
                <a:cubicBezTo>
                  <a:pt x="1177" y="1107"/>
                  <a:pt x="1183" y="1099"/>
                  <a:pt x="1188" y="1090"/>
                </a:cubicBezTo>
                <a:cubicBezTo>
                  <a:pt x="1195" y="1079"/>
                  <a:pt x="1201" y="1067"/>
                  <a:pt x="1207" y="1054"/>
                </a:cubicBezTo>
                <a:cubicBezTo>
                  <a:pt x="1212" y="1042"/>
                  <a:pt x="1218" y="1030"/>
                  <a:pt x="1216" y="1015"/>
                </a:cubicBezTo>
                <a:cubicBezTo>
                  <a:pt x="1216" y="1012"/>
                  <a:pt x="1215" y="1008"/>
                  <a:pt x="1214" y="1006"/>
                </a:cubicBezTo>
                <a:cubicBezTo>
                  <a:pt x="1211" y="1003"/>
                  <a:pt x="1208" y="1003"/>
                  <a:pt x="1205" y="1004"/>
                </a:cubicBezTo>
                <a:cubicBezTo>
                  <a:pt x="1198" y="1006"/>
                  <a:pt x="1194" y="1012"/>
                  <a:pt x="1190" y="1019"/>
                </a:cubicBezTo>
                <a:cubicBezTo>
                  <a:pt x="1185" y="1026"/>
                  <a:pt x="1180" y="1034"/>
                  <a:pt x="1177" y="1043"/>
                </a:cubicBezTo>
                <a:cubicBezTo>
                  <a:pt x="1171" y="1058"/>
                  <a:pt x="1167" y="1073"/>
                  <a:pt x="1162" y="1088"/>
                </a:cubicBezTo>
                <a:cubicBezTo>
                  <a:pt x="1158" y="1103"/>
                  <a:pt x="1149" y="1129"/>
                  <a:pt x="1153" y="1133"/>
                </a:cubicBezTo>
                <a:close/>
                <a:moveTo>
                  <a:pt x="1156" y="933"/>
                </a:moveTo>
                <a:cubicBezTo>
                  <a:pt x="1151" y="930"/>
                  <a:pt x="1144" y="932"/>
                  <a:pt x="1140" y="937"/>
                </a:cubicBezTo>
                <a:cubicBezTo>
                  <a:pt x="1136" y="942"/>
                  <a:pt x="1134" y="949"/>
                  <a:pt x="1133" y="956"/>
                </a:cubicBezTo>
                <a:cubicBezTo>
                  <a:pt x="1134" y="982"/>
                  <a:pt x="1137" y="1006"/>
                  <a:pt x="1140" y="1031"/>
                </a:cubicBezTo>
                <a:cubicBezTo>
                  <a:pt x="1142" y="1041"/>
                  <a:pt x="1143" y="1051"/>
                  <a:pt x="1145" y="1061"/>
                </a:cubicBezTo>
                <a:cubicBezTo>
                  <a:pt x="1146" y="1064"/>
                  <a:pt x="1149" y="1082"/>
                  <a:pt x="1153" y="1074"/>
                </a:cubicBezTo>
                <a:cubicBezTo>
                  <a:pt x="1155" y="1070"/>
                  <a:pt x="1156" y="1063"/>
                  <a:pt x="1157" y="1058"/>
                </a:cubicBezTo>
                <a:cubicBezTo>
                  <a:pt x="1159" y="1048"/>
                  <a:pt x="1160" y="1038"/>
                  <a:pt x="1161" y="1028"/>
                </a:cubicBezTo>
                <a:cubicBezTo>
                  <a:pt x="1164" y="1011"/>
                  <a:pt x="1165" y="994"/>
                  <a:pt x="1166" y="977"/>
                </a:cubicBezTo>
                <a:cubicBezTo>
                  <a:pt x="1167" y="963"/>
                  <a:pt x="1168" y="940"/>
                  <a:pt x="1156" y="933"/>
                </a:cubicBezTo>
                <a:close/>
                <a:moveTo>
                  <a:pt x="1514" y="58"/>
                </a:moveTo>
                <a:cubicBezTo>
                  <a:pt x="1517" y="62"/>
                  <a:pt x="1531" y="86"/>
                  <a:pt x="1531" y="76"/>
                </a:cubicBezTo>
                <a:cubicBezTo>
                  <a:pt x="1531" y="64"/>
                  <a:pt x="1528" y="51"/>
                  <a:pt x="1525" y="40"/>
                </a:cubicBezTo>
                <a:cubicBezTo>
                  <a:pt x="1522" y="27"/>
                  <a:pt x="1519" y="13"/>
                  <a:pt x="1516" y="0"/>
                </a:cubicBezTo>
                <a:cubicBezTo>
                  <a:pt x="1484" y="0"/>
                  <a:pt x="1484" y="0"/>
                  <a:pt x="1484" y="0"/>
                </a:cubicBezTo>
                <a:cubicBezTo>
                  <a:pt x="1488" y="11"/>
                  <a:pt x="1493" y="21"/>
                  <a:pt x="1498" y="31"/>
                </a:cubicBezTo>
                <a:cubicBezTo>
                  <a:pt x="1503" y="40"/>
                  <a:pt x="1509" y="49"/>
                  <a:pt x="1514" y="58"/>
                </a:cubicBezTo>
                <a:close/>
                <a:moveTo>
                  <a:pt x="1882" y="381"/>
                </a:moveTo>
                <a:cubicBezTo>
                  <a:pt x="1887" y="390"/>
                  <a:pt x="1892" y="399"/>
                  <a:pt x="1898" y="407"/>
                </a:cubicBezTo>
                <a:cubicBezTo>
                  <a:pt x="1901" y="411"/>
                  <a:pt x="1915" y="436"/>
                  <a:pt x="1915" y="426"/>
                </a:cubicBezTo>
                <a:cubicBezTo>
                  <a:pt x="1915" y="414"/>
                  <a:pt x="1912" y="401"/>
                  <a:pt x="1909" y="390"/>
                </a:cubicBezTo>
                <a:cubicBezTo>
                  <a:pt x="1906" y="373"/>
                  <a:pt x="1901" y="355"/>
                  <a:pt x="1896" y="339"/>
                </a:cubicBezTo>
                <a:cubicBezTo>
                  <a:pt x="1892" y="324"/>
                  <a:pt x="1886" y="301"/>
                  <a:pt x="1872" y="296"/>
                </a:cubicBezTo>
                <a:cubicBezTo>
                  <a:pt x="1868" y="294"/>
                  <a:pt x="1863" y="296"/>
                  <a:pt x="1860" y="300"/>
                </a:cubicBezTo>
                <a:cubicBezTo>
                  <a:pt x="1856" y="305"/>
                  <a:pt x="1856" y="314"/>
                  <a:pt x="1858" y="321"/>
                </a:cubicBezTo>
                <a:cubicBezTo>
                  <a:pt x="1864" y="342"/>
                  <a:pt x="1872" y="362"/>
                  <a:pt x="1882" y="381"/>
                </a:cubicBezTo>
                <a:close/>
                <a:moveTo>
                  <a:pt x="1850" y="408"/>
                </a:moveTo>
                <a:cubicBezTo>
                  <a:pt x="1861" y="437"/>
                  <a:pt x="1881" y="457"/>
                  <a:pt x="1901" y="474"/>
                </a:cubicBezTo>
                <a:cubicBezTo>
                  <a:pt x="1903" y="475"/>
                  <a:pt x="1905" y="477"/>
                  <a:pt x="1907" y="478"/>
                </a:cubicBezTo>
                <a:cubicBezTo>
                  <a:pt x="1908" y="478"/>
                  <a:pt x="1909" y="478"/>
                  <a:pt x="1910" y="478"/>
                </a:cubicBezTo>
                <a:cubicBezTo>
                  <a:pt x="1911" y="478"/>
                  <a:pt x="1912" y="477"/>
                  <a:pt x="1913" y="476"/>
                </a:cubicBezTo>
                <a:cubicBezTo>
                  <a:pt x="1917" y="471"/>
                  <a:pt x="1911" y="457"/>
                  <a:pt x="1910" y="453"/>
                </a:cubicBezTo>
                <a:cubicBezTo>
                  <a:pt x="1906" y="444"/>
                  <a:pt x="1902" y="436"/>
                  <a:pt x="1898" y="429"/>
                </a:cubicBezTo>
                <a:cubicBezTo>
                  <a:pt x="1892" y="415"/>
                  <a:pt x="1885" y="402"/>
                  <a:pt x="1876" y="390"/>
                </a:cubicBezTo>
                <a:cubicBezTo>
                  <a:pt x="1873" y="385"/>
                  <a:pt x="1869" y="381"/>
                  <a:pt x="1864" y="379"/>
                </a:cubicBezTo>
                <a:cubicBezTo>
                  <a:pt x="1859" y="377"/>
                  <a:pt x="1853" y="379"/>
                  <a:pt x="1850" y="384"/>
                </a:cubicBezTo>
                <a:cubicBezTo>
                  <a:pt x="1848" y="387"/>
                  <a:pt x="1847" y="392"/>
                  <a:pt x="1848" y="396"/>
                </a:cubicBezTo>
                <a:cubicBezTo>
                  <a:pt x="1848" y="400"/>
                  <a:pt x="1849" y="404"/>
                  <a:pt x="1850" y="408"/>
                </a:cubicBezTo>
                <a:close/>
                <a:moveTo>
                  <a:pt x="1913" y="352"/>
                </a:moveTo>
                <a:cubicBezTo>
                  <a:pt x="1914" y="355"/>
                  <a:pt x="1917" y="374"/>
                  <a:pt x="1921" y="366"/>
                </a:cubicBezTo>
                <a:cubicBezTo>
                  <a:pt x="1923" y="361"/>
                  <a:pt x="1924" y="355"/>
                  <a:pt x="1925" y="350"/>
                </a:cubicBezTo>
                <a:cubicBezTo>
                  <a:pt x="1927" y="340"/>
                  <a:pt x="1928" y="330"/>
                  <a:pt x="1929" y="320"/>
                </a:cubicBezTo>
                <a:cubicBezTo>
                  <a:pt x="1932" y="303"/>
                  <a:pt x="1933" y="286"/>
                  <a:pt x="1934" y="268"/>
                </a:cubicBezTo>
                <a:cubicBezTo>
                  <a:pt x="1935" y="254"/>
                  <a:pt x="1936" y="232"/>
                  <a:pt x="1924" y="224"/>
                </a:cubicBezTo>
                <a:cubicBezTo>
                  <a:pt x="1919" y="221"/>
                  <a:pt x="1912" y="223"/>
                  <a:pt x="1908" y="228"/>
                </a:cubicBezTo>
                <a:cubicBezTo>
                  <a:pt x="1904" y="233"/>
                  <a:pt x="1902" y="241"/>
                  <a:pt x="1901" y="248"/>
                </a:cubicBezTo>
                <a:cubicBezTo>
                  <a:pt x="1902" y="273"/>
                  <a:pt x="1905" y="298"/>
                  <a:pt x="1908" y="323"/>
                </a:cubicBezTo>
                <a:cubicBezTo>
                  <a:pt x="1910" y="333"/>
                  <a:pt x="1911" y="343"/>
                  <a:pt x="1913" y="352"/>
                </a:cubicBezTo>
                <a:close/>
                <a:moveTo>
                  <a:pt x="1850" y="1116"/>
                </a:moveTo>
                <a:cubicBezTo>
                  <a:pt x="1861" y="1146"/>
                  <a:pt x="1881" y="1165"/>
                  <a:pt x="1901" y="1182"/>
                </a:cubicBezTo>
                <a:cubicBezTo>
                  <a:pt x="1903" y="1184"/>
                  <a:pt x="1905" y="1185"/>
                  <a:pt x="1907" y="1186"/>
                </a:cubicBezTo>
                <a:cubicBezTo>
                  <a:pt x="1908" y="1186"/>
                  <a:pt x="1909" y="1186"/>
                  <a:pt x="1910" y="1186"/>
                </a:cubicBezTo>
                <a:cubicBezTo>
                  <a:pt x="1911" y="1186"/>
                  <a:pt x="1912" y="1185"/>
                  <a:pt x="1913" y="1184"/>
                </a:cubicBezTo>
                <a:cubicBezTo>
                  <a:pt x="1917" y="1179"/>
                  <a:pt x="1911" y="1166"/>
                  <a:pt x="1910" y="1161"/>
                </a:cubicBezTo>
                <a:cubicBezTo>
                  <a:pt x="1906" y="1153"/>
                  <a:pt x="1902" y="1145"/>
                  <a:pt x="1898" y="1137"/>
                </a:cubicBezTo>
                <a:cubicBezTo>
                  <a:pt x="1892" y="1124"/>
                  <a:pt x="1885" y="1110"/>
                  <a:pt x="1876" y="1099"/>
                </a:cubicBezTo>
                <a:cubicBezTo>
                  <a:pt x="1873" y="1094"/>
                  <a:pt x="1869" y="1089"/>
                  <a:pt x="1864" y="1087"/>
                </a:cubicBezTo>
                <a:cubicBezTo>
                  <a:pt x="1859" y="1086"/>
                  <a:pt x="1853" y="1087"/>
                  <a:pt x="1850" y="1093"/>
                </a:cubicBezTo>
                <a:cubicBezTo>
                  <a:pt x="1848" y="1096"/>
                  <a:pt x="1847" y="1100"/>
                  <a:pt x="1848" y="1104"/>
                </a:cubicBezTo>
                <a:cubicBezTo>
                  <a:pt x="1848" y="1109"/>
                  <a:pt x="1849" y="1112"/>
                  <a:pt x="1850" y="1116"/>
                </a:cubicBezTo>
                <a:close/>
                <a:moveTo>
                  <a:pt x="1896" y="1047"/>
                </a:moveTo>
                <a:cubicBezTo>
                  <a:pt x="1892" y="1033"/>
                  <a:pt x="1886" y="1009"/>
                  <a:pt x="1872" y="1004"/>
                </a:cubicBezTo>
                <a:cubicBezTo>
                  <a:pt x="1868" y="1003"/>
                  <a:pt x="1863" y="1004"/>
                  <a:pt x="1860" y="1008"/>
                </a:cubicBezTo>
                <a:cubicBezTo>
                  <a:pt x="1856" y="1014"/>
                  <a:pt x="1856" y="1022"/>
                  <a:pt x="1858" y="1029"/>
                </a:cubicBezTo>
                <a:cubicBezTo>
                  <a:pt x="1864" y="1050"/>
                  <a:pt x="1872" y="1071"/>
                  <a:pt x="1882" y="1089"/>
                </a:cubicBezTo>
                <a:cubicBezTo>
                  <a:pt x="1887" y="1098"/>
                  <a:pt x="1892" y="1107"/>
                  <a:pt x="1898" y="1116"/>
                </a:cubicBezTo>
                <a:cubicBezTo>
                  <a:pt x="1901" y="1120"/>
                  <a:pt x="1915" y="1144"/>
                  <a:pt x="1915" y="1134"/>
                </a:cubicBezTo>
                <a:cubicBezTo>
                  <a:pt x="1915" y="1122"/>
                  <a:pt x="1912" y="1110"/>
                  <a:pt x="1909" y="1098"/>
                </a:cubicBezTo>
                <a:cubicBezTo>
                  <a:pt x="1906" y="1081"/>
                  <a:pt x="1901" y="1064"/>
                  <a:pt x="1896" y="1047"/>
                </a:cubicBezTo>
                <a:close/>
                <a:moveTo>
                  <a:pt x="1555" y="762"/>
                </a:moveTo>
                <a:cubicBezTo>
                  <a:pt x="1561" y="754"/>
                  <a:pt x="1567" y="746"/>
                  <a:pt x="1572" y="738"/>
                </a:cubicBezTo>
                <a:cubicBezTo>
                  <a:pt x="1579" y="726"/>
                  <a:pt x="1585" y="714"/>
                  <a:pt x="1591" y="702"/>
                </a:cubicBezTo>
                <a:cubicBezTo>
                  <a:pt x="1596" y="689"/>
                  <a:pt x="1602" y="677"/>
                  <a:pt x="1600" y="662"/>
                </a:cubicBezTo>
                <a:cubicBezTo>
                  <a:pt x="1600" y="659"/>
                  <a:pt x="1599" y="656"/>
                  <a:pt x="1598" y="653"/>
                </a:cubicBezTo>
                <a:cubicBezTo>
                  <a:pt x="1595" y="651"/>
                  <a:pt x="1592" y="651"/>
                  <a:pt x="1589" y="651"/>
                </a:cubicBezTo>
                <a:cubicBezTo>
                  <a:pt x="1582" y="653"/>
                  <a:pt x="1578" y="659"/>
                  <a:pt x="1574" y="666"/>
                </a:cubicBezTo>
                <a:cubicBezTo>
                  <a:pt x="1569" y="674"/>
                  <a:pt x="1564" y="681"/>
                  <a:pt x="1561" y="690"/>
                </a:cubicBezTo>
                <a:cubicBezTo>
                  <a:pt x="1555" y="705"/>
                  <a:pt x="1551" y="720"/>
                  <a:pt x="1546" y="735"/>
                </a:cubicBezTo>
                <a:cubicBezTo>
                  <a:pt x="1542" y="750"/>
                  <a:pt x="1533" y="776"/>
                  <a:pt x="1537" y="781"/>
                </a:cubicBezTo>
                <a:cubicBezTo>
                  <a:pt x="1540" y="785"/>
                  <a:pt x="1550" y="769"/>
                  <a:pt x="1555" y="762"/>
                </a:cubicBezTo>
                <a:close/>
                <a:moveTo>
                  <a:pt x="1512" y="694"/>
                </a:moveTo>
                <a:cubicBezTo>
                  <a:pt x="1508" y="680"/>
                  <a:pt x="1502" y="656"/>
                  <a:pt x="1488" y="652"/>
                </a:cubicBezTo>
                <a:cubicBezTo>
                  <a:pt x="1484" y="650"/>
                  <a:pt x="1479" y="651"/>
                  <a:pt x="1476" y="656"/>
                </a:cubicBezTo>
                <a:cubicBezTo>
                  <a:pt x="1472" y="661"/>
                  <a:pt x="1472" y="669"/>
                  <a:pt x="1474" y="676"/>
                </a:cubicBezTo>
                <a:cubicBezTo>
                  <a:pt x="1480" y="698"/>
                  <a:pt x="1488" y="718"/>
                  <a:pt x="1498" y="736"/>
                </a:cubicBezTo>
                <a:cubicBezTo>
                  <a:pt x="1503" y="746"/>
                  <a:pt x="1509" y="755"/>
                  <a:pt x="1514" y="763"/>
                </a:cubicBezTo>
                <a:cubicBezTo>
                  <a:pt x="1517" y="767"/>
                  <a:pt x="1531" y="791"/>
                  <a:pt x="1531" y="781"/>
                </a:cubicBezTo>
                <a:cubicBezTo>
                  <a:pt x="1531" y="769"/>
                  <a:pt x="1528" y="757"/>
                  <a:pt x="1525" y="746"/>
                </a:cubicBezTo>
                <a:cubicBezTo>
                  <a:pt x="1522" y="728"/>
                  <a:pt x="1517" y="711"/>
                  <a:pt x="1512" y="694"/>
                </a:cubicBezTo>
                <a:close/>
                <a:moveTo>
                  <a:pt x="1512" y="1400"/>
                </a:moveTo>
                <a:cubicBezTo>
                  <a:pt x="1508" y="1385"/>
                  <a:pt x="1502" y="1362"/>
                  <a:pt x="1488" y="1357"/>
                </a:cubicBezTo>
                <a:cubicBezTo>
                  <a:pt x="1484" y="1356"/>
                  <a:pt x="1479" y="1357"/>
                  <a:pt x="1476" y="1361"/>
                </a:cubicBezTo>
                <a:cubicBezTo>
                  <a:pt x="1472" y="1367"/>
                  <a:pt x="1472" y="1375"/>
                  <a:pt x="1474" y="1382"/>
                </a:cubicBezTo>
                <a:cubicBezTo>
                  <a:pt x="1480" y="1403"/>
                  <a:pt x="1488" y="1423"/>
                  <a:pt x="1498" y="1442"/>
                </a:cubicBezTo>
                <a:cubicBezTo>
                  <a:pt x="1503" y="1451"/>
                  <a:pt x="1509" y="1460"/>
                  <a:pt x="1514" y="1469"/>
                </a:cubicBezTo>
                <a:cubicBezTo>
                  <a:pt x="1517" y="1473"/>
                  <a:pt x="1531" y="1497"/>
                  <a:pt x="1531" y="1487"/>
                </a:cubicBezTo>
                <a:cubicBezTo>
                  <a:pt x="1531" y="1475"/>
                  <a:pt x="1528" y="1462"/>
                  <a:pt x="1525" y="1451"/>
                </a:cubicBezTo>
                <a:cubicBezTo>
                  <a:pt x="1522" y="1434"/>
                  <a:pt x="1517" y="1417"/>
                  <a:pt x="1512" y="1400"/>
                </a:cubicBezTo>
                <a:close/>
                <a:moveTo>
                  <a:pt x="1537" y="75"/>
                </a:moveTo>
                <a:cubicBezTo>
                  <a:pt x="1540" y="79"/>
                  <a:pt x="1550" y="64"/>
                  <a:pt x="1555" y="56"/>
                </a:cubicBezTo>
                <a:cubicBezTo>
                  <a:pt x="1561" y="49"/>
                  <a:pt x="1567" y="41"/>
                  <a:pt x="1572" y="32"/>
                </a:cubicBezTo>
                <a:cubicBezTo>
                  <a:pt x="1578" y="22"/>
                  <a:pt x="1584" y="11"/>
                  <a:pt x="1589" y="0"/>
                </a:cubicBezTo>
                <a:cubicBezTo>
                  <a:pt x="1555" y="0"/>
                  <a:pt x="1555" y="0"/>
                  <a:pt x="1555" y="0"/>
                </a:cubicBezTo>
                <a:cubicBezTo>
                  <a:pt x="1552" y="10"/>
                  <a:pt x="1549" y="20"/>
                  <a:pt x="1546" y="30"/>
                </a:cubicBezTo>
                <a:cubicBezTo>
                  <a:pt x="1542" y="44"/>
                  <a:pt x="1533" y="71"/>
                  <a:pt x="1537" y="75"/>
                </a:cubicBezTo>
                <a:close/>
                <a:moveTo>
                  <a:pt x="1921" y="1133"/>
                </a:moveTo>
                <a:cubicBezTo>
                  <a:pt x="1924" y="1137"/>
                  <a:pt x="1934" y="1122"/>
                  <a:pt x="1939" y="1115"/>
                </a:cubicBezTo>
                <a:cubicBezTo>
                  <a:pt x="1945" y="1107"/>
                  <a:pt x="1951" y="1099"/>
                  <a:pt x="1956" y="1090"/>
                </a:cubicBezTo>
                <a:cubicBezTo>
                  <a:pt x="1963" y="1079"/>
                  <a:pt x="1969" y="1067"/>
                  <a:pt x="1975" y="1054"/>
                </a:cubicBezTo>
                <a:cubicBezTo>
                  <a:pt x="1980" y="1042"/>
                  <a:pt x="1986" y="1030"/>
                  <a:pt x="1984" y="1015"/>
                </a:cubicBezTo>
                <a:cubicBezTo>
                  <a:pt x="1984" y="1012"/>
                  <a:pt x="1983" y="1008"/>
                  <a:pt x="1982" y="1006"/>
                </a:cubicBezTo>
                <a:cubicBezTo>
                  <a:pt x="1979" y="1003"/>
                  <a:pt x="1976" y="1003"/>
                  <a:pt x="1973" y="1004"/>
                </a:cubicBezTo>
                <a:cubicBezTo>
                  <a:pt x="1966" y="1006"/>
                  <a:pt x="1962" y="1012"/>
                  <a:pt x="1958" y="1019"/>
                </a:cubicBezTo>
                <a:cubicBezTo>
                  <a:pt x="1953" y="1026"/>
                  <a:pt x="1948" y="1034"/>
                  <a:pt x="1945" y="1043"/>
                </a:cubicBezTo>
                <a:cubicBezTo>
                  <a:pt x="1939" y="1058"/>
                  <a:pt x="1935" y="1073"/>
                  <a:pt x="1930" y="1088"/>
                </a:cubicBezTo>
                <a:cubicBezTo>
                  <a:pt x="1926" y="1103"/>
                  <a:pt x="1917" y="1129"/>
                  <a:pt x="1921" y="1133"/>
                </a:cubicBezTo>
                <a:close/>
                <a:moveTo>
                  <a:pt x="1537" y="1486"/>
                </a:moveTo>
                <a:cubicBezTo>
                  <a:pt x="1540" y="1490"/>
                  <a:pt x="1550" y="1475"/>
                  <a:pt x="1555" y="1468"/>
                </a:cubicBezTo>
                <a:cubicBezTo>
                  <a:pt x="1561" y="1460"/>
                  <a:pt x="1567" y="1452"/>
                  <a:pt x="1572" y="1443"/>
                </a:cubicBezTo>
                <a:cubicBezTo>
                  <a:pt x="1579" y="1432"/>
                  <a:pt x="1585" y="1420"/>
                  <a:pt x="1591" y="1407"/>
                </a:cubicBezTo>
                <a:cubicBezTo>
                  <a:pt x="1596" y="1395"/>
                  <a:pt x="1602" y="1382"/>
                  <a:pt x="1600" y="1368"/>
                </a:cubicBezTo>
                <a:cubicBezTo>
                  <a:pt x="1600" y="1364"/>
                  <a:pt x="1599" y="1361"/>
                  <a:pt x="1598" y="1359"/>
                </a:cubicBezTo>
                <a:cubicBezTo>
                  <a:pt x="1595" y="1356"/>
                  <a:pt x="1592" y="1356"/>
                  <a:pt x="1589" y="1357"/>
                </a:cubicBezTo>
                <a:cubicBezTo>
                  <a:pt x="1582" y="1359"/>
                  <a:pt x="1578" y="1365"/>
                  <a:pt x="1574" y="1372"/>
                </a:cubicBezTo>
                <a:cubicBezTo>
                  <a:pt x="1569" y="1379"/>
                  <a:pt x="1564" y="1387"/>
                  <a:pt x="1561" y="1396"/>
                </a:cubicBezTo>
                <a:cubicBezTo>
                  <a:pt x="1555" y="1411"/>
                  <a:pt x="1551" y="1426"/>
                  <a:pt x="1546" y="1441"/>
                </a:cubicBezTo>
                <a:cubicBezTo>
                  <a:pt x="1542" y="1456"/>
                  <a:pt x="1533" y="1482"/>
                  <a:pt x="1537" y="1486"/>
                </a:cubicBezTo>
                <a:close/>
                <a:moveTo>
                  <a:pt x="1540" y="1285"/>
                </a:moveTo>
                <a:cubicBezTo>
                  <a:pt x="1535" y="1282"/>
                  <a:pt x="1528" y="1285"/>
                  <a:pt x="1524" y="1290"/>
                </a:cubicBezTo>
                <a:cubicBezTo>
                  <a:pt x="1520" y="1295"/>
                  <a:pt x="1518" y="1302"/>
                  <a:pt x="1517" y="1309"/>
                </a:cubicBezTo>
                <a:cubicBezTo>
                  <a:pt x="1518" y="1334"/>
                  <a:pt x="1521" y="1359"/>
                  <a:pt x="1524" y="1384"/>
                </a:cubicBezTo>
                <a:cubicBezTo>
                  <a:pt x="1526" y="1394"/>
                  <a:pt x="1527" y="1404"/>
                  <a:pt x="1529" y="1414"/>
                </a:cubicBezTo>
                <a:cubicBezTo>
                  <a:pt x="1530" y="1417"/>
                  <a:pt x="1533" y="1435"/>
                  <a:pt x="1537" y="1427"/>
                </a:cubicBezTo>
                <a:cubicBezTo>
                  <a:pt x="1539" y="1423"/>
                  <a:pt x="1540" y="1416"/>
                  <a:pt x="1541" y="1411"/>
                </a:cubicBezTo>
                <a:cubicBezTo>
                  <a:pt x="1543" y="1401"/>
                  <a:pt x="1544" y="1391"/>
                  <a:pt x="1545" y="1381"/>
                </a:cubicBezTo>
                <a:cubicBezTo>
                  <a:pt x="1548" y="1364"/>
                  <a:pt x="1549" y="1347"/>
                  <a:pt x="1550" y="1330"/>
                </a:cubicBezTo>
                <a:cubicBezTo>
                  <a:pt x="1551" y="1316"/>
                  <a:pt x="1552" y="1293"/>
                  <a:pt x="1540" y="1285"/>
                </a:cubicBezTo>
                <a:close/>
                <a:moveTo>
                  <a:pt x="388" y="933"/>
                </a:moveTo>
                <a:cubicBezTo>
                  <a:pt x="383" y="930"/>
                  <a:pt x="376" y="932"/>
                  <a:pt x="372" y="937"/>
                </a:cubicBezTo>
                <a:cubicBezTo>
                  <a:pt x="368" y="942"/>
                  <a:pt x="366" y="949"/>
                  <a:pt x="365" y="956"/>
                </a:cubicBezTo>
                <a:cubicBezTo>
                  <a:pt x="366" y="982"/>
                  <a:pt x="369" y="1006"/>
                  <a:pt x="372" y="1031"/>
                </a:cubicBezTo>
                <a:cubicBezTo>
                  <a:pt x="374" y="1041"/>
                  <a:pt x="375" y="1051"/>
                  <a:pt x="377" y="1061"/>
                </a:cubicBezTo>
                <a:cubicBezTo>
                  <a:pt x="378" y="1064"/>
                  <a:pt x="381" y="1082"/>
                  <a:pt x="385" y="1074"/>
                </a:cubicBezTo>
                <a:cubicBezTo>
                  <a:pt x="387" y="1070"/>
                  <a:pt x="388" y="1063"/>
                  <a:pt x="389" y="1058"/>
                </a:cubicBezTo>
                <a:cubicBezTo>
                  <a:pt x="391" y="1048"/>
                  <a:pt x="392" y="1038"/>
                  <a:pt x="393" y="1028"/>
                </a:cubicBezTo>
                <a:cubicBezTo>
                  <a:pt x="396" y="1011"/>
                  <a:pt x="398" y="994"/>
                  <a:pt x="398" y="977"/>
                </a:cubicBezTo>
                <a:cubicBezTo>
                  <a:pt x="399" y="963"/>
                  <a:pt x="400" y="940"/>
                  <a:pt x="388" y="933"/>
                </a:cubicBezTo>
                <a:close/>
                <a:moveTo>
                  <a:pt x="385" y="1133"/>
                </a:moveTo>
                <a:cubicBezTo>
                  <a:pt x="388" y="1137"/>
                  <a:pt x="398" y="1122"/>
                  <a:pt x="403" y="1115"/>
                </a:cubicBezTo>
                <a:cubicBezTo>
                  <a:pt x="409" y="1107"/>
                  <a:pt x="415" y="1099"/>
                  <a:pt x="420" y="1090"/>
                </a:cubicBezTo>
                <a:cubicBezTo>
                  <a:pt x="427" y="1079"/>
                  <a:pt x="433" y="1067"/>
                  <a:pt x="439" y="1054"/>
                </a:cubicBezTo>
                <a:cubicBezTo>
                  <a:pt x="444" y="1042"/>
                  <a:pt x="450" y="1030"/>
                  <a:pt x="448" y="1015"/>
                </a:cubicBezTo>
                <a:cubicBezTo>
                  <a:pt x="448" y="1012"/>
                  <a:pt x="447" y="1008"/>
                  <a:pt x="446" y="1006"/>
                </a:cubicBezTo>
                <a:cubicBezTo>
                  <a:pt x="443" y="1003"/>
                  <a:pt x="440" y="1003"/>
                  <a:pt x="437" y="1004"/>
                </a:cubicBezTo>
                <a:cubicBezTo>
                  <a:pt x="430" y="1006"/>
                  <a:pt x="426" y="1012"/>
                  <a:pt x="422" y="1019"/>
                </a:cubicBezTo>
                <a:cubicBezTo>
                  <a:pt x="417" y="1026"/>
                  <a:pt x="412" y="1034"/>
                  <a:pt x="409" y="1043"/>
                </a:cubicBezTo>
                <a:cubicBezTo>
                  <a:pt x="403" y="1058"/>
                  <a:pt x="399" y="1073"/>
                  <a:pt x="394" y="1088"/>
                </a:cubicBezTo>
                <a:cubicBezTo>
                  <a:pt x="390" y="1103"/>
                  <a:pt x="381" y="1129"/>
                  <a:pt x="385" y="1133"/>
                </a:cubicBezTo>
                <a:close/>
                <a:moveTo>
                  <a:pt x="360" y="1047"/>
                </a:moveTo>
                <a:cubicBezTo>
                  <a:pt x="356" y="1033"/>
                  <a:pt x="350" y="1009"/>
                  <a:pt x="337" y="1004"/>
                </a:cubicBezTo>
                <a:cubicBezTo>
                  <a:pt x="332" y="1003"/>
                  <a:pt x="327" y="1004"/>
                  <a:pt x="324" y="1008"/>
                </a:cubicBezTo>
                <a:cubicBezTo>
                  <a:pt x="320" y="1014"/>
                  <a:pt x="320" y="1022"/>
                  <a:pt x="322" y="1029"/>
                </a:cubicBezTo>
                <a:cubicBezTo>
                  <a:pt x="328" y="1050"/>
                  <a:pt x="336" y="1071"/>
                  <a:pt x="346" y="1089"/>
                </a:cubicBezTo>
                <a:cubicBezTo>
                  <a:pt x="351" y="1098"/>
                  <a:pt x="357" y="1107"/>
                  <a:pt x="362" y="1116"/>
                </a:cubicBezTo>
                <a:cubicBezTo>
                  <a:pt x="365" y="1120"/>
                  <a:pt x="379" y="1144"/>
                  <a:pt x="379" y="1134"/>
                </a:cubicBezTo>
                <a:cubicBezTo>
                  <a:pt x="379" y="1122"/>
                  <a:pt x="376" y="1110"/>
                  <a:pt x="373" y="1098"/>
                </a:cubicBezTo>
                <a:cubicBezTo>
                  <a:pt x="370" y="1081"/>
                  <a:pt x="365" y="1064"/>
                  <a:pt x="360" y="1047"/>
                </a:cubicBezTo>
                <a:close/>
                <a:moveTo>
                  <a:pt x="698" y="764"/>
                </a:moveTo>
                <a:cubicBezTo>
                  <a:pt x="709" y="793"/>
                  <a:pt x="729" y="813"/>
                  <a:pt x="749" y="829"/>
                </a:cubicBezTo>
                <a:cubicBezTo>
                  <a:pt x="751" y="831"/>
                  <a:pt x="753" y="833"/>
                  <a:pt x="755" y="833"/>
                </a:cubicBezTo>
                <a:cubicBezTo>
                  <a:pt x="756" y="833"/>
                  <a:pt x="757" y="834"/>
                  <a:pt x="758" y="833"/>
                </a:cubicBezTo>
                <a:cubicBezTo>
                  <a:pt x="759" y="833"/>
                  <a:pt x="760" y="833"/>
                  <a:pt x="761" y="831"/>
                </a:cubicBezTo>
                <a:cubicBezTo>
                  <a:pt x="765" y="826"/>
                  <a:pt x="759" y="813"/>
                  <a:pt x="758" y="808"/>
                </a:cubicBezTo>
                <a:cubicBezTo>
                  <a:pt x="754" y="800"/>
                  <a:pt x="750" y="792"/>
                  <a:pt x="746" y="784"/>
                </a:cubicBezTo>
                <a:cubicBezTo>
                  <a:pt x="740" y="771"/>
                  <a:pt x="733" y="758"/>
                  <a:pt x="724" y="746"/>
                </a:cubicBezTo>
                <a:cubicBezTo>
                  <a:pt x="721" y="741"/>
                  <a:pt x="717" y="736"/>
                  <a:pt x="712" y="735"/>
                </a:cubicBezTo>
                <a:cubicBezTo>
                  <a:pt x="707" y="733"/>
                  <a:pt x="701" y="734"/>
                  <a:pt x="698" y="740"/>
                </a:cubicBezTo>
                <a:cubicBezTo>
                  <a:pt x="696" y="743"/>
                  <a:pt x="695" y="747"/>
                  <a:pt x="696" y="752"/>
                </a:cubicBezTo>
                <a:cubicBezTo>
                  <a:pt x="696" y="756"/>
                  <a:pt x="697" y="760"/>
                  <a:pt x="698" y="764"/>
                </a:cubicBezTo>
                <a:close/>
                <a:moveTo>
                  <a:pt x="385" y="425"/>
                </a:moveTo>
                <a:cubicBezTo>
                  <a:pt x="388" y="429"/>
                  <a:pt x="398" y="414"/>
                  <a:pt x="403" y="406"/>
                </a:cubicBezTo>
                <a:cubicBezTo>
                  <a:pt x="409" y="399"/>
                  <a:pt x="415" y="390"/>
                  <a:pt x="420" y="382"/>
                </a:cubicBezTo>
                <a:cubicBezTo>
                  <a:pt x="427" y="370"/>
                  <a:pt x="433" y="358"/>
                  <a:pt x="439" y="346"/>
                </a:cubicBezTo>
                <a:cubicBezTo>
                  <a:pt x="444" y="333"/>
                  <a:pt x="450" y="321"/>
                  <a:pt x="448" y="306"/>
                </a:cubicBezTo>
                <a:cubicBezTo>
                  <a:pt x="448" y="303"/>
                  <a:pt x="447" y="300"/>
                  <a:pt x="446" y="298"/>
                </a:cubicBezTo>
                <a:cubicBezTo>
                  <a:pt x="443" y="295"/>
                  <a:pt x="440" y="295"/>
                  <a:pt x="437" y="296"/>
                </a:cubicBezTo>
                <a:cubicBezTo>
                  <a:pt x="430" y="298"/>
                  <a:pt x="426" y="304"/>
                  <a:pt x="422" y="310"/>
                </a:cubicBezTo>
                <a:cubicBezTo>
                  <a:pt x="417" y="318"/>
                  <a:pt x="412" y="326"/>
                  <a:pt x="409" y="335"/>
                </a:cubicBezTo>
                <a:cubicBezTo>
                  <a:pt x="403" y="349"/>
                  <a:pt x="399" y="364"/>
                  <a:pt x="394" y="380"/>
                </a:cubicBezTo>
                <a:cubicBezTo>
                  <a:pt x="390" y="394"/>
                  <a:pt x="381" y="421"/>
                  <a:pt x="385" y="425"/>
                </a:cubicBezTo>
                <a:close/>
                <a:moveTo>
                  <a:pt x="346" y="381"/>
                </a:moveTo>
                <a:cubicBezTo>
                  <a:pt x="351" y="390"/>
                  <a:pt x="357" y="399"/>
                  <a:pt x="362" y="407"/>
                </a:cubicBezTo>
                <a:cubicBezTo>
                  <a:pt x="365" y="411"/>
                  <a:pt x="379" y="436"/>
                  <a:pt x="379" y="426"/>
                </a:cubicBezTo>
                <a:cubicBezTo>
                  <a:pt x="379" y="414"/>
                  <a:pt x="376" y="401"/>
                  <a:pt x="373" y="390"/>
                </a:cubicBezTo>
                <a:cubicBezTo>
                  <a:pt x="370" y="373"/>
                  <a:pt x="365" y="355"/>
                  <a:pt x="360" y="339"/>
                </a:cubicBezTo>
                <a:cubicBezTo>
                  <a:pt x="356" y="324"/>
                  <a:pt x="350" y="301"/>
                  <a:pt x="337" y="296"/>
                </a:cubicBezTo>
                <a:cubicBezTo>
                  <a:pt x="332" y="294"/>
                  <a:pt x="327" y="296"/>
                  <a:pt x="324" y="300"/>
                </a:cubicBezTo>
                <a:cubicBezTo>
                  <a:pt x="320" y="305"/>
                  <a:pt x="320" y="314"/>
                  <a:pt x="322" y="321"/>
                </a:cubicBezTo>
                <a:cubicBezTo>
                  <a:pt x="328" y="342"/>
                  <a:pt x="336" y="362"/>
                  <a:pt x="346" y="381"/>
                </a:cubicBezTo>
                <a:close/>
                <a:moveTo>
                  <a:pt x="2" y="0"/>
                </a:moveTo>
                <a:cubicBezTo>
                  <a:pt x="2" y="14"/>
                  <a:pt x="2" y="14"/>
                  <a:pt x="2" y="14"/>
                </a:cubicBezTo>
                <a:cubicBezTo>
                  <a:pt x="3" y="10"/>
                  <a:pt x="4" y="5"/>
                  <a:pt x="5" y="0"/>
                </a:cubicBezTo>
                <a:lnTo>
                  <a:pt x="2" y="0"/>
                </a:lnTo>
                <a:close/>
                <a:moveTo>
                  <a:pt x="314" y="1116"/>
                </a:moveTo>
                <a:cubicBezTo>
                  <a:pt x="325" y="1146"/>
                  <a:pt x="345" y="1165"/>
                  <a:pt x="365" y="1182"/>
                </a:cubicBezTo>
                <a:cubicBezTo>
                  <a:pt x="367" y="1184"/>
                  <a:pt x="369" y="1185"/>
                  <a:pt x="371" y="1186"/>
                </a:cubicBezTo>
                <a:cubicBezTo>
                  <a:pt x="372" y="1186"/>
                  <a:pt x="373" y="1186"/>
                  <a:pt x="374" y="1186"/>
                </a:cubicBezTo>
                <a:cubicBezTo>
                  <a:pt x="375" y="1186"/>
                  <a:pt x="376" y="1185"/>
                  <a:pt x="377" y="1184"/>
                </a:cubicBezTo>
                <a:cubicBezTo>
                  <a:pt x="381" y="1179"/>
                  <a:pt x="375" y="1166"/>
                  <a:pt x="374" y="1161"/>
                </a:cubicBezTo>
                <a:cubicBezTo>
                  <a:pt x="370" y="1153"/>
                  <a:pt x="366" y="1145"/>
                  <a:pt x="362" y="1137"/>
                </a:cubicBezTo>
                <a:cubicBezTo>
                  <a:pt x="356" y="1124"/>
                  <a:pt x="349" y="1110"/>
                  <a:pt x="340" y="1099"/>
                </a:cubicBezTo>
                <a:cubicBezTo>
                  <a:pt x="337" y="1094"/>
                  <a:pt x="333" y="1089"/>
                  <a:pt x="328" y="1087"/>
                </a:cubicBezTo>
                <a:cubicBezTo>
                  <a:pt x="323" y="1086"/>
                  <a:pt x="317" y="1087"/>
                  <a:pt x="314" y="1093"/>
                </a:cubicBezTo>
                <a:cubicBezTo>
                  <a:pt x="312" y="1096"/>
                  <a:pt x="311" y="1100"/>
                  <a:pt x="312" y="1104"/>
                </a:cubicBezTo>
                <a:cubicBezTo>
                  <a:pt x="312" y="1109"/>
                  <a:pt x="313" y="1112"/>
                  <a:pt x="314" y="1116"/>
                </a:cubicBezTo>
                <a:close/>
                <a:moveTo>
                  <a:pt x="377" y="352"/>
                </a:moveTo>
                <a:cubicBezTo>
                  <a:pt x="378" y="355"/>
                  <a:pt x="381" y="374"/>
                  <a:pt x="385" y="366"/>
                </a:cubicBezTo>
                <a:cubicBezTo>
                  <a:pt x="387" y="361"/>
                  <a:pt x="388" y="355"/>
                  <a:pt x="389" y="350"/>
                </a:cubicBezTo>
                <a:cubicBezTo>
                  <a:pt x="391" y="340"/>
                  <a:pt x="392" y="330"/>
                  <a:pt x="393" y="320"/>
                </a:cubicBezTo>
                <a:cubicBezTo>
                  <a:pt x="396" y="303"/>
                  <a:pt x="398" y="286"/>
                  <a:pt x="398" y="268"/>
                </a:cubicBezTo>
                <a:cubicBezTo>
                  <a:pt x="399" y="254"/>
                  <a:pt x="400" y="232"/>
                  <a:pt x="388" y="224"/>
                </a:cubicBezTo>
                <a:cubicBezTo>
                  <a:pt x="383" y="221"/>
                  <a:pt x="376" y="223"/>
                  <a:pt x="372" y="228"/>
                </a:cubicBezTo>
                <a:cubicBezTo>
                  <a:pt x="368" y="233"/>
                  <a:pt x="366" y="241"/>
                  <a:pt x="365" y="248"/>
                </a:cubicBezTo>
                <a:cubicBezTo>
                  <a:pt x="366" y="273"/>
                  <a:pt x="369" y="298"/>
                  <a:pt x="372" y="323"/>
                </a:cubicBezTo>
                <a:cubicBezTo>
                  <a:pt x="374" y="333"/>
                  <a:pt x="375" y="343"/>
                  <a:pt x="377" y="352"/>
                </a:cubicBezTo>
                <a:close/>
                <a:moveTo>
                  <a:pt x="314" y="408"/>
                </a:moveTo>
                <a:cubicBezTo>
                  <a:pt x="325" y="437"/>
                  <a:pt x="345" y="457"/>
                  <a:pt x="365" y="474"/>
                </a:cubicBezTo>
                <a:cubicBezTo>
                  <a:pt x="367" y="475"/>
                  <a:pt x="369" y="477"/>
                  <a:pt x="371" y="478"/>
                </a:cubicBezTo>
                <a:cubicBezTo>
                  <a:pt x="372" y="478"/>
                  <a:pt x="373" y="478"/>
                  <a:pt x="374" y="478"/>
                </a:cubicBezTo>
                <a:cubicBezTo>
                  <a:pt x="375" y="478"/>
                  <a:pt x="376" y="477"/>
                  <a:pt x="377" y="476"/>
                </a:cubicBezTo>
                <a:cubicBezTo>
                  <a:pt x="381" y="471"/>
                  <a:pt x="375" y="457"/>
                  <a:pt x="374" y="453"/>
                </a:cubicBezTo>
                <a:cubicBezTo>
                  <a:pt x="370" y="444"/>
                  <a:pt x="366" y="436"/>
                  <a:pt x="362" y="429"/>
                </a:cubicBezTo>
                <a:cubicBezTo>
                  <a:pt x="356" y="415"/>
                  <a:pt x="349" y="402"/>
                  <a:pt x="340" y="390"/>
                </a:cubicBezTo>
                <a:cubicBezTo>
                  <a:pt x="337" y="385"/>
                  <a:pt x="333" y="381"/>
                  <a:pt x="328" y="379"/>
                </a:cubicBezTo>
                <a:cubicBezTo>
                  <a:pt x="323" y="377"/>
                  <a:pt x="317" y="379"/>
                  <a:pt x="314" y="384"/>
                </a:cubicBezTo>
                <a:cubicBezTo>
                  <a:pt x="312" y="387"/>
                  <a:pt x="311" y="392"/>
                  <a:pt x="312" y="396"/>
                </a:cubicBezTo>
                <a:cubicBezTo>
                  <a:pt x="312" y="400"/>
                  <a:pt x="313" y="404"/>
                  <a:pt x="314" y="408"/>
                </a:cubicBezTo>
                <a:close/>
                <a:moveTo>
                  <a:pt x="698" y="58"/>
                </a:moveTo>
                <a:cubicBezTo>
                  <a:pt x="709" y="87"/>
                  <a:pt x="729" y="107"/>
                  <a:pt x="749" y="124"/>
                </a:cubicBezTo>
                <a:cubicBezTo>
                  <a:pt x="751" y="125"/>
                  <a:pt x="753" y="127"/>
                  <a:pt x="755" y="128"/>
                </a:cubicBezTo>
                <a:cubicBezTo>
                  <a:pt x="756" y="128"/>
                  <a:pt x="757" y="128"/>
                  <a:pt x="758" y="128"/>
                </a:cubicBezTo>
                <a:cubicBezTo>
                  <a:pt x="759" y="128"/>
                  <a:pt x="760" y="127"/>
                  <a:pt x="761" y="126"/>
                </a:cubicBezTo>
                <a:cubicBezTo>
                  <a:pt x="765" y="121"/>
                  <a:pt x="759" y="107"/>
                  <a:pt x="758" y="103"/>
                </a:cubicBezTo>
                <a:cubicBezTo>
                  <a:pt x="754" y="94"/>
                  <a:pt x="750" y="87"/>
                  <a:pt x="746" y="79"/>
                </a:cubicBezTo>
                <a:cubicBezTo>
                  <a:pt x="740" y="65"/>
                  <a:pt x="733" y="52"/>
                  <a:pt x="724" y="40"/>
                </a:cubicBezTo>
                <a:cubicBezTo>
                  <a:pt x="721" y="35"/>
                  <a:pt x="717" y="31"/>
                  <a:pt x="712" y="29"/>
                </a:cubicBezTo>
                <a:cubicBezTo>
                  <a:pt x="707" y="27"/>
                  <a:pt x="701" y="29"/>
                  <a:pt x="698" y="34"/>
                </a:cubicBezTo>
                <a:cubicBezTo>
                  <a:pt x="696" y="37"/>
                  <a:pt x="695" y="42"/>
                  <a:pt x="696" y="46"/>
                </a:cubicBezTo>
                <a:cubicBezTo>
                  <a:pt x="696" y="50"/>
                  <a:pt x="697" y="54"/>
                  <a:pt x="698" y="58"/>
                </a:cubicBezTo>
                <a:close/>
                <a:moveTo>
                  <a:pt x="769" y="1486"/>
                </a:moveTo>
                <a:cubicBezTo>
                  <a:pt x="772" y="1490"/>
                  <a:pt x="782" y="1475"/>
                  <a:pt x="787" y="1468"/>
                </a:cubicBezTo>
                <a:cubicBezTo>
                  <a:pt x="793" y="1460"/>
                  <a:pt x="799" y="1452"/>
                  <a:pt x="804" y="1443"/>
                </a:cubicBezTo>
                <a:cubicBezTo>
                  <a:pt x="811" y="1432"/>
                  <a:pt x="817" y="1420"/>
                  <a:pt x="823" y="1407"/>
                </a:cubicBezTo>
                <a:cubicBezTo>
                  <a:pt x="828" y="1395"/>
                  <a:pt x="834" y="1382"/>
                  <a:pt x="832" y="1368"/>
                </a:cubicBezTo>
                <a:cubicBezTo>
                  <a:pt x="832" y="1364"/>
                  <a:pt x="831" y="1361"/>
                  <a:pt x="830" y="1359"/>
                </a:cubicBezTo>
                <a:cubicBezTo>
                  <a:pt x="827" y="1356"/>
                  <a:pt x="824" y="1356"/>
                  <a:pt x="821" y="1357"/>
                </a:cubicBezTo>
                <a:cubicBezTo>
                  <a:pt x="814" y="1359"/>
                  <a:pt x="810" y="1365"/>
                  <a:pt x="806" y="1372"/>
                </a:cubicBezTo>
                <a:cubicBezTo>
                  <a:pt x="801" y="1379"/>
                  <a:pt x="796" y="1387"/>
                  <a:pt x="793" y="1396"/>
                </a:cubicBezTo>
                <a:cubicBezTo>
                  <a:pt x="787" y="1411"/>
                  <a:pt x="783" y="1426"/>
                  <a:pt x="778" y="1441"/>
                </a:cubicBezTo>
                <a:cubicBezTo>
                  <a:pt x="774" y="1456"/>
                  <a:pt x="765" y="1482"/>
                  <a:pt x="769" y="1486"/>
                </a:cubicBezTo>
                <a:close/>
                <a:moveTo>
                  <a:pt x="1082" y="408"/>
                </a:moveTo>
                <a:cubicBezTo>
                  <a:pt x="1093" y="437"/>
                  <a:pt x="1113" y="457"/>
                  <a:pt x="1133" y="474"/>
                </a:cubicBezTo>
                <a:cubicBezTo>
                  <a:pt x="1135" y="475"/>
                  <a:pt x="1137" y="477"/>
                  <a:pt x="1139" y="478"/>
                </a:cubicBezTo>
                <a:cubicBezTo>
                  <a:pt x="1140" y="478"/>
                  <a:pt x="1141" y="478"/>
                  <a:pt x="1142" y="478"/>
                </a:cubicBezTo>
                <a:cubicBezTo>
                  <a:pt x="1143" y="478"/>
                  <a:pt x="1144" y="477"/>
                  <a:pt x="1145" y="476"/>
                </a:cubicBezTo>
                <a:cubicBezTo>
                  <a:pt x="1149" y="471"/>
                  <a:pt x="1143" y="457"/>
                  <a:pt x="1142" y="453"/>
                </a:cubicBezTo>
                <a:cubicBezTo>
                  <a:pt x="1138" y="444"/>
                  <a:pt x="1134" y="436"/>
                  <a:pt x="1130" y="429"/>
                </a:cubicBezTo>
                <a:cubicBezTo>
                  <a:pt x="1124" y="415"/>
                  <a:pt x="1117" y="402"/>
                  <a:pt x="1108" y="390"/>
                </a:cubicBezTo>
                <a:cubicBezTo>
                  <a:pt x="1105" y="385"/>
                  <a:pt x="1101" y="381"/>
                  <a:pt x="1096" y="379"/>
                </a:cubicBezTo>
                <a:cubicBezTo>
                  <a:pt x="1091" y="377"/>
                  <a:pt x="1085" y="379"/>
                  <a:pt x="1082" y="384"/>
                </a:cubicBezTo>
                <a:cubicBezTo>
                  <a:pt x="1080" y="387"/>
                  <a:pt x="1079" y="392"/>
                  <a:pt x="1080" y="396"/>
                </a:cubicBezTo>
                <a:cubicBezTo>
                  <a:pt x="1080" y="400"/>
                  <a:pt x="1081" y="404"/>
                  <a:pt x="1082" y="408"/>
                </a:cubicBezTo>
                <a:close/>
                <a:moveTo>
                  <a:pt x="772" y="1285"/>
                </a:moveTo>
                <a:cubicBezTo>
                  <a:pt x="767" y="1282"/>
                  <a:pt x="760" y="1285"/>
                  <a:pt x="756" y="1290"/>
                </a:cubicBezTo>
                <a:cubicBezTo>
                  <a:pt x="752" y="1295"/>
                  <a:pt x="750" y="1302"/>
                  <a:pt x="749" y="1309"/>
                </a:cubicBezTo>
                <a:cubicBezTo>
                  <a:pt x="750" y="1334"/>
                  <a:pt x="753" y="1359"/>
                  <a:pt x="756" y="1384"/>
                </a:cubicBezTo>
                <a:cubicBezTo>
                  <a:pt x="758" y="1394"/>
                  <a:pt x="759" y="1404"/>
                  <a:pt x="761" y="1414"/>
                </a:cubicBezTo>
                <a:cubicBezTo>
                  <a:pt x="762" y="1417"/>
                  <a:pt x="765" y="1435"/>
                  <a:pt x="769" y="1427"/>
                </a:cubicBezTo>
                <a:cubicBezTo>
                  <a:pt x="771" y="1423"/>
                  <a:pt x="772" y="1416"/>
                  <a:pt x="773" y="1411"/>
                </a:cubicBezTo>
                <a:cubicBezTo>
                  <a:pt x="775" y="1401"/>
                  <a:pt x="776" y="1391"/>
                  <a:pt x="777" y="1381"/>
                </a:cubicBezTo>
                <a:cubicBezTo>
                  <a:pt x="780" y="1364"/>
                  <a:pt x="782" y="1347"/>
                  <a:pt x="782" y="1330"/>
                </a:cubicBezTo>
                <a:cubicBezTo>
                  <a:pt x="783" y="1316"/>
                  <a:pt x="784" y="1293"/>
                  <a:pt x="772" y="1285"/>
                </a:cubicBezTo>
                <a:close/>
                <a:moveTo>
                  <a:pt x="769" y="75"/>
                </a:moveTo>
                <a:cubicBezTo>
                  <a:pt x="772" y="79"/>
                  <a:pt x="782" y="64"/>
                  <a:pt x="787" y="56"/>
                </a:cubicBezTo>
                <a:cubicBezTo>
                  <a:pt x="793" y="49"/>
                  <a:pt x="799" y="41"/>
                  <a:pt x="804" y="32"/>
                </a:cubicBezTo>
                <a:cubicBezTo>
                  <a:pt x="810" y="22"/>
                  <a:pt x="816" y="11"/>
                  <a:pt x="821" y="0"/>
                </a:cubicBezTo>
                <a:cubicBezTo>
                  <a:pt x="787" y="0"/>
                  <a:pt x="787" y="0"/>
                  <a:pt x="787" y="0"/>
                </a:cubicBezTo>
                <a:cubicBezTo>
                  <a:pt x="784" y="10"/>
                  <a:pt x="781" y="20"/>
                  <a:pt x="778" y="30"/>
                </a:cubicBezTo>
                <a:cubicBezTo>
                  <a:pt x="774" y="44"/>
                  <a:pt x="765" y="71"/>
                  <a:pt x="769" y="75"/>
                </a:cubicBezTo>
                <a:close/>
                <a:moveTo>
                  <a:pt x="744" y="1400"/>
                </a:moveTo>
                <a:cubicBezTo>
                  <a:pt x="740" y="1385"/>
                  <a:pt x="734" y="1362"/>
                  <a:pt x="720" y="1357"/>
                </a:cubicBezTo>
                <a:cubicBezTo>
                  <a:pt x="716" y="1356"/>
                  <a:pt x="711" y="1357"/>
                  <a:pt x="708" y="1361"/>
                </a:cubicBezTo>
                <a:cubicBezTo>
                  <a:pt x="704" y="1367"/>
                  <a:pt x="704" y="1375"/>
                  <a:pt x="706" y="1382"/>
                </a:cubicBezTo>
                <a:cubicBezTo>
                  <a:pt x="712" y="1403"/>
                  <a:pt x="720" y="1423"/>
                  <a:pt x="730" y="1442"/>
                </a:cubicBezTo>
                <a:cubicBezTo>
                  <a:pt x="735" y="1451"/>
                  <a:pt x="741" y="1460"/>
                  <a:pt x="746" y="1469"/>
                </a:cubicBezTo>
                <a:cubicBezTo>
                  <a:pt x="749" y="1473"/>
                  <a:pt x="763" y="1497"/>
                  <a:pt x="763" y="1487"/>
                </a:cubicBezTo>
                <a:cubicBezTo>
                  <a:pt x="763" y="1475"/>
                  <a:pt x="760" y="1462"/>
                  <a:pt x="757" y="1451"/>
                </a:cubicBezTo>
                <a:cubicBezTo>
                  <a:pt x="754" y="1434"/>
                  <a:pt x="749" y="1417"/>
                  <a:pt x="744" y="1400"/>
                </a:cubicBezTo>
                <a:close/>
                <a:moveTo>
                  <a:pt x="1082" y="1116"/>
                </a:moveTo>
                <a:cubicBezTo>
                  <a:pt x="1093" y="1146"/>
                  <a:pt x="1113" y="1165"/>
                  <a:pt x="1133" y="1182"/>
                </a:cubicBezTo>
                <a:cubicBezTo>
                  <a:pt x="1135" y="1184"/>
                  <a:pt x="1137" y="1185"/>
                  <a:pt x="1139" y="1186"/>
                </a:cubicBezTo>
                <a:cubicBezTo>
                  <a:pt x="1140" y="1186"/>
                  <a:pt x="1141" y="1186"/>
                  <a:pt x="1142" y="1186"/>
                </a:cubicBezTo>
                <a:cubicBezTo>
                  <a:pt x="1143" y="1186"/>
                  <a:pt x="1144" y="1185"/>
                  <a:pt x="1145" y="1184"/>
                </a:cubicBezTo>
                <a:cubicBezTo>
                  <a:pt x="1149" y="1179"/>
                  <a:pt x="1143" y="1166"/>
                  <a:pt x="1142" y="1161"/>
                </a:cubicBezTo>
                <a:cubicBezTo>
                  <a:pt x="1138" y="1153"/>
                  <a:pt x="1134" y="1145"/>
                  <a:pt x="1130" y="1137"/>
                </a:cubicBezTo>
                <a:cubicBezTo>
                  <a:pt x="1124" y="1124"/>
                  <a:pt x="1117" y="1110"/>
                  <a:pt x="1108" y="1099"/>
                </a:cubicBezTo>
                <a:cubicBezTo>
                  <a:pt x="1105" y="1094"/>
                  <a:pt x="1101" y="1089"/>
                  <a:pt x="1096" y="1087"/>
                </a:cubicBezTo>
                <a:cubicBezTo>
                  <a:pt x="1091" y="1086"/>
                  <a:pt x="1085" y="1087"/>
                  <a:pt x="1082" y="1093"/>
                </a:cubicBezTo>
                <a:cubicBezTo>
                  <a:pt x="1080" y="1096"/>
                  <a:pt x="1079" y="1100"/>
                  <a:pt x="1080" y="1104"/>
                </a:cubicBezTo>
                <a:cubicBezTo>
                  <a:pt x="1080" y="1109"/>
                  <a:pt x="1081" y="1112"/>
                  <a:pt x="1082" y="1116"/>
                </a:cubicBezTo>
                <a:close/>
                <a:moveTo>
                  <a:pt x="744" y="694"/>
                </a:moveTo>
                <a:cubicBezTo>
                  <a:pt x="740" y="680"/>
                  <a:pt x="734" y="656"/>
                  <a:pt x="720" y="652"/>
                </a:cubicBezTo>
                <a:cubicBezTo>
                  <a:pt x="716" y="650"/>
                  <a:pt x="711" y="651"/>
                  <a:pt x="708" y="656"/>
                </a:cubicBezTo>
                <a:cubicBezTo>
                  <a:pt x="704" y="661"/>
                  <a:pt x="704" y="669"/>
                  <a:pt x="706" y="676"/>
                </a:cubicBezTo>
                <a:cubicBezTo>
                  <a:pt x="712" y="698"/>
                  <a:pt x="720" y="718"/>
                  <a:pt x="730" y="736"/>
                </a:cubicBezTo>
                <a:cubicBezTo>
                  <a:pt x="735" y="746"/>
                  <a:pt x="741" y="755"/>
                  <a:pt x="746" y="763"/>
                </a:cubicBezTo>
                <a:cubicBezTo>
                  <a:pt x="749" y="767"/>
                  <a:pt x="763" y="791"/>
                  <a:pt x="763" y="781"/>
                </a:cubicBezTo>
                <a:cubicBezTo>
                  <a:pt x="763" y="769"/>
                  <a:pt x="760" y="757"/>
                  <a:pt x="757" y="746"/>
                </a:cubicBezTo>
                <a:cubicBezTo>
                  <a:pt x="754" y="728"/>
                  <a:pt x="749" y="711"/>
                  <a:pt x="744" y="694"/>
                </a:cubicBezTo>
                <a:close/>
                <a:moveTo>
                  <a:pt x="769" y="16"/>
                </a:moveTo>
                <a:cubicBezTo>
                  <a:pt x="771" y="11"/>
                  <a:pt x="772" y="5"/>
                  <a:pt x="773" y="0"/>
                </a:cubicBezTo>
                <a:cubicBezTo>
                  <a:pt x="761" y="0"/>
                  <a:pt x="761" y="0"/>
                  <a:pt x="761" y="0"/>
                </a:cubicBezTo>
                <a:cubicBezTo>
                  <a:pt x="761" y="1"/>
                  <a:pt x="761" y="2"/>
                  <a:pt x="761" y="3"/>
                </a:cubicBezTo>
                <a:cubicBezTo>
                  <a:pt x="762" y="5"/>
                  <a:pt x="765" y="24"/>
                  <a:pt x="769" y="16"/>
                </a:cubicBezTo>
                <a:close/>
                <a:moveTo>
                  <a:pt x="772" y="580"/>
                </a:moveTo>
                <a:cubicBezTo>
                  <a:pt x="767" y="577"/>
                  <a:pt x="760" y="579"/>
                  <a:pt x="756" y="584"/>
                </a:cubicBezTo>
                <a:cubicBezTo>
                  <a:pt x="752" y="589"/>
                  <a:pt x="750" y="596"/>
                  <a:pt x="749" y="604"/>
                </a:cubicBezTo>
                <a:cubicBezTo>
                  <a:pt x="750" y="629"/>
                  <a:pt x="753" y="654"/>
                  <a:pt x="756" y="679"/>
                </a:cubicBezTo>
                <a:cubicBezTo>
                  <a:pt x="758" y="688"/>
                  <a:pt x="759" y="698"/>
                  <a:pt x="761" y="708"/>
                </a:cubicBezTo>
                <a:cubicBezTo>
                  <a:pt x="762" y="711"/>
                  <a:pt x="765" y="730"/>
                  <a:pt x="769" y="721"/>
                </a:cubicBezTo>
                <a:cubicBezTo>
                  <a:pt x="771" y="717"/>
                  <a:pt x="772" y="711"/>
                  <a:pt x="773" y="706"/>
                </a:cubicBezTo>
                <a:cubicBezTo>
                  <a:pt x="775" y="696"/>
                  <a:pt x="776" y="685"/>
                  <a:pt x="777" y="675"/>
                </a:cubicBezTo>
                <a:cubicBezTo>
                  <a:pt x="780" y="658"/>
                  <a:pt x="782" y="641"/>
                  <a:pt x="782" y="624"/>
                </a:cubicBezTo>
                <a:cubicBezTo>
                  <a:pt x="783" y="610"/>
                  <a:pt x="784" y="587"/>
                  <a:pt x="772" y="580"/>
                </a:cubicBezTo>
                <a:close/>
                <a:moveTo>
                  <a:pt x="19" y="56"/>
                </a:moveTo>
                <a:cubicBezTo>
                  <a:pt x="25" y="49"/>
                  <a:pt x="31" y="41"/>
                  <a:pt x="36" y="32"/>
                </a:cubicBezTo>
                <a:cubicBezTo>
                  <a:pt x="42" y="22"/>
                  <a:pt x="48" y="11"/>
                  <a:pt x="53" y="0"/>
                </a:cubicBezTo>
                <a:cubicBezTo>
                  <a:pt x="19" y="0"/>
                  <a:pt x="19" y="0"/>
                  <a:pt x="19" y="0"/>
                </a:cubicBezTo>
                <a:cubicBezTo>
                  <a:pt x="16" y="10"/>
                  <a:pt x="13" y="20"/>
                  <a:pt x="10" y="30"/>
                </a:cubicBezTo>
                <a:cubicBezTo>
                  <a:pt x="8" y="38"/>
                  <a:pt x="4" y="50"/>
                  <a:pt x="2" y="59"/>
                </a:cubicBezTo>
                <a:cubicBezTo>
                  <a:pt x="2" y="76"/>
                  <a:pt x="2" y="76"/>
                  <a:pt x="2" y="76"/>
                </a:cubicBezTo>
                <a:cubicBezTo>
                  <a:pt x="6" y="77"/>
                  <a:pt x="14" y="63"/>
                  <a:pt x="19" y="56"/>
                </a:cubicBezTo>
                <a:close/>
                <a:moveTo>
                  <a:pt x="746" y="58"/>
                </a:moveTo>
                <a:cubicBezTo>
                  <a:pt x="749" y="62"/>
                  <a:pt x="763" y="86"/>
                  <a:pt x="763" y="76"/>
                </a:cubicBezTo>
                <a:cubicBezTo>
                  <a:pt x="763" y="64"/>
                  <a:pt x="760" y="51"/>
                  <a:pt x="757" y="40"/>
                </a:cubicBezTo>
                <a:cubicBezTo>
                  <a:pt x="754" y="27"/>
                  <a:pt x="751" y="13"/>
                  <a:pt x="748" y="0"/>
                </a:cubicBezTo>
                <a:cubicBezTo>
                  <a:pt x="716" y="0"/>
                  <a:pt x="716" y="0"/>
                  <a:pt x="716" y="0"/>
                </a:cubicBezTo>
                <a:cubicBezTo>
                  <a:pt x="720" y="11"/>
                  <a:pt x="725" y="21"/>
                  <a:pt x="730" y="31"/>
                </a:cubicBezTo>
                <a:cubicBezTo>
                  <a:pt x="735" y="40"/>
                  <a:pt x="741" y="49"/>
                  <a:pt x="746" y="58"/>
                </a:cubicBezTo>
                <a:close/>
                <a:moveTo>
                  <a:pt x="787" y="762"/>
                </a:moveTo>
                <a:cubicBezTo>
                  <a:pt x="793" y="754"/>
                  <a:pt x="799" y="746"/>
                  <a:pt x="804" y="738"/>
                </a:cubicBezTo>
                <a:cubicBezTo>
                  <a:pt x="811" y="726"/>
                  <a:pt x="817" y="714"/>
                  <a:pt x="823" y="702"/>
                </a:cubicBezTo>
                <a:cubicBezTo>
                  <a:pt x="828" y="689"/>
                  <a:pt x="834" y="677"/>
                  <a:pt x="832" y="662"/>
                </a:cubicBezTo>
                <a:cubicBezTo>
                  <a:pt x="832" y="659"/>
                  <a:pt x="831" y="656"/>
                  <a:pt x="830" y="653"/>
                </a:cubicBezTo>
                <a:cubicBezTo>
                  <a:pt x="827" y="651"/>
                  <a:pt x="824" y="651"/>
                  <a:pt x="821" y="651"/>
                </a:cubicBezTo>
                <a:cubicBezTo>
                  <a:pt x="814" y="653"/>
                  <a:pt x="810" y="659"/>
                  <a:pt x="806" y="666"/>
                </a:cubicBezTo>
                <a:cubicBezTo>
                  <a:pt x="801" y="674"/>
                  <a:pt x="796" y="681"/>
                  <a:pt x="793" y="690"/>
                </a:cubicBezTo>
                <a:cubicBezTo>
                  <a:pt x="787" y="705"/>
                  <a:pt x="783" y="720"/>
                  <a:pt x="778" y="735"/>
                </a:cubicBezTo>
                <a:cubicBezTo>
                  <a:pt x="774" y="750"/>
                  <a:pt x="765" y="776"/>
                  <a:pt x="769" y="781"/>
                </a:cubicBezTo>
                <a:cubicBezTo>
                  <a:pt x="772" y="785"/>
                  <a:pt x="782" y="769"/>
                  <a:pt x="787" y="762"/>
                </a:cubicBezTo>
                <a:close/>
                <a:moveTo>
                  <a:pt x="3076" y="1285"/>
                </a:moveTo>
                <a:cubicBezTo>
                  <a:pt x="3071" y="1282"/>
                  <a:pt x="3064" y="1285"/>
                  <a:pt x="3060" y="1290"/>
                </a:cubicBezTo>
                <a:cubicBezTo>
                  <a:pt x="3056" y="1295"/>
                  <a:pt x="3054" y="1302"/>
                  <a:pt x="3053" y="1309"/>
                </a:cubicBezTo>
                <a:cubicBezTo>
                  <a:pt x="3054" y="1334"/>
                  <a:pt x="3057" y="1359"/>
                  <a:pt x="3060" y="1384"/>
                </a:cubicBezTo>
                <a:cubicBezTo>
                  <a:pt x="3062" y="1394"/>
                  <a:pt x="3063" y="1404"/>
                  <a:pt x="3065" y="1414"/>
                </a:cubicBezTo>
                <a:cubicBezTo>
                  <a:pt x="3066" y="1417"/>
                  <a:pt x="3069" y="1435"/>
                  <a:pt x="3073" y="1427"/>
                </a:cubicBezTo>
                <a:cubicBezTo>
                  <a:pt x="3075" y="1423"/>
                  <a:pt x="3076" y="1416"/>
                  <a:pt x="3077" y="1411"/>
                </a:cubicBezTo>
                <a:cubicBezTo>
                  <a:pt x="3079" y="1401"/>
                  <a:pt x="3080" y="1391"/>
                  <a:pt x="3081" y="1381"/>
                </a:cubicBezTo>
                <a:cubicBezTo>
                  <a:pt x="3084" y="1364"/>
                  <a:pt x="3085" y="1347"/>
                  <a:pt x="3086" y="1330"/>
                </a:cubicBezTo>
                <a:cubicBezTo>
                  <a:pt x="3087" y="1316"/>
                  <a:pt x="3088" y="1293"/>
                  <a:pt x="3076" y="1285"/>
                </a:cubicBezTo>
                <a:close/>
                <a:moveTo>
                  <a:pt x="3073" y="1486"/>
                </a:moveTo>
                <a:cubicBezTo>
                  <a:pt x="3076" y="1490"/>
                  <a:pt x="3086" y="1475"/>
                  <a:pt x="3091" y="1468"/>
                </a:cubicBezTo>
                <a:cubicBezTo>
                  <a:pt x="3097" y="1460"/>
                  <a:pt x="3103" y="1452"/>
                  <a:pt x="3108" y="1443"/>
                </a:cubicBezTo>
                <a:cubicBezTo>
                  <a:pt x="3115" y="1432"/>
                  <a:pt x="3121" y="1420"/>
                  <a:pt x="3127" y="1407"/>
                </a:cubicBezTo>
                <a:cubicBezTo>
                  <a:pt x="3132" y="1395"/>
                  <a:pt x="3138" y="1382"/>
                  <a:pt x="3136" y="1368"/>
                </a:cubicBezTo>
                <a:cubicBezTo>
                  <a:pt x="3136" y="1364"/>
                  <a:pt x="3135" y="1361"/>
                  <a:pt x="3134" y="1359"/>
                </a:cubicBezTo>
                <a:cubicBezTo>
                  <a:pt x="3131" y="1356"/>
                  <a:pt x="3128" y="1356"/>
                  <a:pt x="3125" y="1357"/>
                </a:cubicBezTo>
                <a:cubicBezTo>
                  <a:pt x="3118" y="1359"/>
                  <a:pt x="3114" y="1365"/>
                  <a:pt x="3110" y="1372"/>
                </a:cubicBezTo>
                <a:cubicBezTo>
                  <a:pt x="3105" y="1379"/>
                  <a:pt x="3100" y="1387"/>
                  <a:pt x="3097" y="1396"/>
                </a:cubicBezTo>
                <a:cubicBezTo>
                  <a:pt x="3091" y="1411"/>
                  <a:pt x="3087" y="1426"/>
                  <a:pt x="3082" y="1441"/>
                </a:cubicBezTo>
                <a:cubicBezTo>
                  <a:pt x="3078" y="1456"/>
                  <a:pt x="3069" y="1482"/>
                  <a:pt x="3073" y="1486"/>
                </a:cubicBezTo>
                <a:close/>
                <a:moveTo>
                  <a:pt x="3073" y="75"/>
                </a:moveTo>
                <a:cubicBezTo>
                  <a:pt x="3076" y="79"/>
                  <a:pt x="3086" y="64"/>
                  <a:pt x="3091" y="56"/>
                </a:cubicBezTo>
                <a:cubicBezTo>
                  <a:pt x="3097" y="49"/>
                  <a:pt x="3103" y="41"/>
                  <a:pt x="3108" y="32"/>
                </a:cubicBezTo>
                <a:cubicBezTo>
                  <a:pt x="3114" y="22"/>
                  <a:pt x="3120" y="11"/>
                  <a:pt x="3125" y="0"/>
                </a:cubicBezTo>
                <a:cubicBezTo>
                  <a:pt x="3091" y="0"/>
                  <a:pt x="3091" y="0"/>
                  <a:pt x="3091" y="0"/>
                </a:cubicBezTo>
                <a:cubicBezTo>
                  <a:pt x="3088" y="10"/>
                  <a:pt x="3085" y="20"/>
                  <a:pt x="3082" y="30"/>
                </a:cubicBezTo>
                <a:cubicBezTo>
                  <a:pt x="3078" y="44"/>
                  <a:pt x="3069" y="71"/>
                  <a:pt x="3073" y="75"/>
                </a:cubicBezTo>
                <a:close/>
                <a:moveTo>
                  <a:pt x="1924" y="933"/>
                </a:moveTo>
                <a:cubicBezTo>
                  <a:pt x="1919" y="930"/>
                  <a:pt x="1912" y="932"/>
                  <a:pt x="1908" y="937"/>
                </a:cubicBezTo>
                <a:cubicBezTo>
                  <a:pt x="1904" y="942"/>
                  <a:pt x="1902" y="949"/>
                  <a:pt x="1901" y="956"/>
                </a:cubicBezTo>
                <a:cubicBezTo>
                  <a:pt x="1902" y="982"/>
                  <a:pt x="1905" y="1006"/>
                  <a:pt x="1908" y="1031"/>
                </a:cubicBezTo>
                <a:cubicBezTo>
                  <a:pt x="1910" y="1041"/>
                  <a:pt x="1911" y="1051"/>
                  <a:pt x="1913" y="1061"/>
                </a:cubicBezTo>
                <a:cubicBezTo>
                  <a:pt x="1914" y="1064"/>
                  <a:pt x="1917" y="1082"/>
                  <a:pt x="1921" y="1074"/>
                </a:cubicBezTo>
                <a:cubicBezTo>
                  <a:pt x="1923" y="1070"/>
                  <a:pt x="1924" y="1063"/>
                  <a:pt x="1925" y="1058"/>
                </a:cubicBezTo>
                <a:cubicBezTo>
                  <a:pt x="1927" y="1048"/>
                  <a:pt x="1928" y="1038"/>
                  <a:pt x="1929" y="1028"/>
                </a:cubicBezTo>
                <a:cubicBezTo>
                  <a:pt x="1932" y="1011"/>
                  <a:pt x="1933" y="994"/>
                  <a:pt x="1934" y="977"/>
                </a:cubicBezTo>
                <a:cubicBezTo>
                  <a:pt x="1935" y="963"/>
                  <a:pt x="1936" y="940"/>
                  <a:pt x="1924" y="933"/>
                </a:cubicBezTo>
                <a:close/>
                <a:moveTo>
                  <a:pt x="3386" y="1116"/>
                </a:moveTo>
                <a:cubicBezTo>
                  <a:pt x="3397" y="1146"/>
                  <a:pt x="3417" y="1165"/>
                  <a:pt x="3437" y="1182"/>
                </a:cubicBezTo>
                <a:cubicBezTo>
                  <a:pt x="3439" y="1184"/>
                  <a:pt x="3441" y="1185"/>
                  <a:pt x="3443" y="1186"/>
                </a:cubicBezTo>
                <a:cubicBezTo>
                  <a:pt x="3444" y="1186"/>
                  <a:pt x="3445" y="1186"/>
                  <a:pt x="3445" y="1186"/>
                </a:cubicBezTo>
                <a:cubicBezTo>
                  <a:pt x="3447" y="1186"/>
                  <a:pt x="3448" y="1185"/>
                  <a:pt x="3449" y="1184"/>
                </a:cubicBezTo>
                <a:cubicBezTo>
                  <a:pt x="3453" y="1179"/>
                  <a:pt x="3447" y="1166"/>
                  <a:pt x="3446" y="1161"/>
                </a:cubicBezTo>
                <a:cubicBezTo>
                  <a:pt x="3442" y="1153"/>
                  <a:pt x="3438" y="1145"/>
                  <a:pt x="3434" y="1137"/>
                </a:cubicBezTo>
                <a:cubicBezTo>
                  <a:pt x="3428" y="1124"/>
                  <a:pt x="3421" y="1110"/>
                  <a:pt x="3412" y="1099"/>
                </a:cubicBezTo>
                <a:cubicBezTo>
                  <a:pt x="3409" y="1094"/>
                  <a:pt x="3405" y="1089"/>
                  <a:pt x="3400" y="1087"/>
                </a:cubicBezTo>
                <a:cubicBezTo>
                  <a:pt x="3395" y="1086"/>
                  <a:pt x="3389" y="1087"/>
                  <a:pt x="3386" y="1093"/>
                </a:cubicBezTo>
                <a:cubicBezTo>
                  <a:pt x="3384" y="1096"/>
                  <a:pt x="3383" y="1100"/>
                  <a:pt x="3384" y="1104"/>
                </a:cubicBezTo>
                <a:cubicBezTo>
                  <a:pt x="3384" y="1109"/>
                  <a:pt x="3385" y="1112"/>
                  <a:pt x="3386" y="1116"/>
                </a:cubicBezTo>
                <a:close/>
                <a:moveTo>
                  <a:pt x="3073" y="16"/>
                </a:moveTo>
                <a:cubicBezTo>
                  <a:pt x="3075" y="11"/>
                  <a:pt x="3076" y="5"/>
                  <a:pt x="3077" y="0"/>
                </a:cubicBezTo>
                <a:cubicBezTo>
                  <a:pt x="3065" y="0"/>
                  <a:pt x="3065" y="0"/>
                  <a:pt x="3065" y="0"/>
                </a:cubicBezTo>
                <a:cubicBezTo>
                  <a:pt x="3065" y="1"/>
                  <a:pt x="3065" y="2"/>
                  <a:pt x="3065" y="3"/>
                </a:cubicBezTo>
                <a:cubicBezTo>
                  <a:pt x="3066" y="5"/>
                  <a:pt x="3069" y="24"/>
                  <a:pt x="3073" y="16"/>
                </a:cubicBezTo>
                <a:close/>
                <a:moveTo>
                  <a:pt x="3418" y="381"/>
                </a:moveTo>
                <a:cubicBezTo>
                  <a:pt x="3423" y="390"/>
                  <a:pt x="3428" y="399"/>
                  <a:pt x="3434" y="407"/>
                </a:cubicBezTo>
                <a:cubicBezTo>
                  <a:pt x="3437" y="411"/>
                  <a:pt x="3451" y="436"/>
                  <a:pt x="3451" y="426"/>
                </a:cubicBezTo>
                <a:cubicBezTo>
                  <a:pt x="3451" y="414"/>
                  <a:pt x="3448" y="401"/>
                  <a:pt x="3445" y="390"/>
                </a:cubicBezTo>
                <a:cubicBezTo>
                  <a:pt x="3442" y="373"/>
                  <a:pt x="3437" y="355"/>
                  <a:pt x="3432" y="339"/>
                </a:cubicBezTo>
                <a:cubicBezTo>
                  <a:pt x="3427" y="324"/>
                  <a:pt x="3422" y="301"/>
                  <a:pt x="3408" y="296"/>
                </a:cubicBezTo>
                <a:cubicBezTo>
                  <a:pt x="3404" y="294"/>
                  <a:pt x="3399" y="296"/>
                  <a:pt x="3396" y="300"/>
                </a:cubicBezTo>
                <a:cubicBezTo>
                  <a:pt x="3392" y="305"/>
                  <a:pt x="3392" y="314"/>
                  <a:pt x="3394" y="321"/>
                </a:cubicBezTo>
                <a:cubicBezTo>
                  <a:pt x="3400" y="342"/>
                  <a:pt x="3408" y="362"/>
                  <a:pt x="3418" y="381"/>
                </a:cubicBezTo>
                <a:close/>
                <a:moveTo>
                  <a:pt x="3076" y="580"/>
                </a:moveTo>
                <a:cubicBezTo>
                  <a:pt x="3071" y="577"/>
                  <a:pt x="3064" y="579"/>
                  <a:pt x="3060" y="584"/>
                </a:cubicBezTo>
                <a:cubicBezTo>
                  <a:pt x="3056" y="589"/>
                  <a:pt x="3054" y="596"/>
                  <a:pt x="3053" y="604"/>
                </a:cubicBezTo>
                <a:cubicBezTo>
                  <a:pt x="3054" y="629"/>
                  <a:pt x="3057" y="654"/>
                  <a:pt x="3060" y="679"/>
                </a:cubicBezTo>
                <a:cubicBezTo>
                  <a:pt x="3062" y="688"/>
                  <a:pt x="3063" y="698"/>
                  <a:pt x="3065" y="708"/>
                </a:cubicBezTo>
                <a:cubicBezTo>
                  <a:pt x="3066" y="711"/>
                  <a:pt x="3069" y="730"/>
                  <a:pt x="3073" y="721"/>
                </a:cubicBezTo>
                <a:cubicBezTo>
                  <a:pt x="3075" y="717"/>
                  <a:pt x="3076" y="711"/>
                  <a:pt x="3077" y="706"/>
                </a:cubicBezTo>
                <a:cubicBezTo>
                  <a:pt x="3079" y="696"/>
                  <a:pt x="3080" y="685"/>
                  <a:pt x="3081" y="675"/>
                </a:cubicBezTo>
                <a:cubicBezTo>
                  <a:pt x="3084" y="658"/>
                  <a:pt x="3085" y="641"/>
                  <a:pt x="3086" y="624"/>
                </a:cubicBezTo>
                <a:cubicBezTo>
                  <a:pt x="3087" y="610"/>
                  <a:pt x="3088" y="587"/>
                  <a:pt x="3076" y="580"/>
                </a:cubicBezTo>
                <a:close/>
                <a:moveTo>
                  <a:pt x="3048" y="694"/>
                </a:moveTo>
                <a:cubicBezTo>
                  <a:pt x="3043" y="680"/>
                  <a:pt x="3038" y="656"/>
                  <a:pt x="3024" y="652"/>
                </a:cubicBezTo>
                <a:cubicBezTo>
                  <a:pt x="3020" y="650"/>
                  <a:pt x="3015" y="651"/>
                  <a:pt x="3012" y="656"/>
                </a:cubicBezTo>
                <a:cubicBezTo>
                  <a:pt x="3008" y="661"/>
                  <a:pt x="3008" y="669"/>
                  <a:pt x="3010" y="676"/>
                </a:cubicBezTo>
                <a:cubicBezTo>
                  <a:pt x="3016" y="698"/>
                  <a:pt x="3024" y="718"/>
                  <a:pt x="3034" y="736"/>
                </a:cubicBezTo>
                <a:cubicBezTo>
                  <a:pt x="3039" y="746"/>
                  <a:pt x="3044" y="755"/>
                  <a:pt x="3050" y="763"/>
                </a:cubicBezTo>
                <a:cubicBezTo>
                  <a:pt x="3053" y="767"/>
                  <a:pt x="3067" y="791"/>
                  <a:pt x="3067" y="781"/>
                </a:cubicBezTo>
                <a:cubicBezTo>
                  <a:pt x="3067" y="769"/>
                  <a:pt x="3064" y="757"/>
                  <a:pt x="3061" y="746"/>
                </a:cubicBezTo>
                <a:cubicBezTo>
                  <a:pt x="3058" y="728"/>
                  <a:pt x="3053" y="711"/>
                  <a:pt x="3048" y="694"/>
                </a:cubicBezTo>
                <a:close/>
                <a:moveTo>
                  <a:pt x="3091" y="762"/>
                </a:moveTo>
                <a:cubicBezTo>
                  <a:pt x="3097" y="754"/>
                  <a:pt x="3103" y="746"/>
                  <a:pt x="3108" y="738"/>
                </a:cubicBezTo>
                <a:cubicBezTo>
                  <a:pt x="3115" y="726"/>
                  <a:pt x="3121" y="714"/>
                  <a:pt x="3127" y="702"/>
                </a:cubicBezTo>
                <a:cubicBezTo>
                  <a:pt x="3132" y="689"/>
                  <a:pt x="3138" y="677"/>
                  <a:pt x="3136" y="662"/>
                </a:cubicBezTo>
                <a:cubicBezTo>
                  <a:pt x="3136" y="659"/>
                  <a:pt x="3135" y="656"/>
                  <a:pt x="3134" y="653"/>
                </a:cubicBezTo>
                <a:cubicBezTo>
                  <a:pt x="3131" y="651"/>
                  <a:pt x="3128" y="651"/>
                  <a:pt x="3125" y="651"/>
                </a:cubicBezTo>
                <a:cubicBezTo>
                  <a:pt x="3118" y="653"/>
                  <a:pt x="3114" y="659"/>
                  <a:pt x="3110" y="666"/>
                </a:cubicBezTo>
                <a:cubicBezTo>
                  <a:pt x="3105" y="674"/>
                  <a:pt x="3100" y="681"/>
                  <a:pt x="3097" y="690"/>
                </a:cubicBezTo>
                <a:cubicBezTo>
                  <a:pt x="3091" y="705"/>
                  <a:pt x="3087" y="720"/>
                  <a:pt x="3082" y="735"/>
                </a:cubicBezTo>
                <a:cubicBezTo>
                  <a:pt x="3078" y="750"/>
                  <a:pt x="3069" y="776"/>
                  <a:pt x="3073" y="781"/>
                </a:cubicBezTo>
                <a:cubicBezTo>
                  <a:pt x="3076" y="785"/>
                  <a:pt x="3086" y="769"/>
                  <a:pt x="3091" y="762"/>
                </a:cubicBezTo>
                <a:close/>
                <a:moveTo>
                  <a:pt x="3048" y="1400"/>
                </a:moveTo>
                <a:cubicBezTo>
                  <a:pt x="3043" y="1385"/>
                  <a:pt x="3038" y="1362"/>
                  <a:pt x="3024" y="1357"/>
                </a:cubicBezTo>
                <a:cubicBezTo>
                  <a:pt x="3020" y="1356"/>
                  <a:pt x="3015" y="1357"/>
                  <a:pt x="3012" y="1361"/>
                </a:cubicBezTo>
                <a:cubicBezTo>
                  <a:pt x="3008" y="1367"/>
                  <a:pt x="3008" y="1375"/>
                  <a:pt x="3010" y="1382"/>
                </a:cubicBezTo>
                <a:cubicBezTo>
                  <a:pt x="3016" y="1403"/>
                  <a:pt x="3024" y="1423"/>
                  <a:pt x="3034" y="1442"/>
                </a:cubicBezTo>
                <a:cubicBezTo>
                  <a:pt x="3039" y="1451"/>
                  <a:pt x="3044" y="1460"/>
                  <a:pt x="3050" y="1469"/>
                </a:cubicBezTo>
                <a:cubicBezTo>
                  <a:pt x="3053" y="1473"/>
                  <a:pt x="3067" y="1497"/>
                  <a:pt x="3067" y="1487"/>
                </a:cubicBezTo>
                <a:cubicBezTo>
                  <a:pt x="3067" y="1475"/>
                  <a:pt x="3064" y="1462"/>
                  <a:pt x="3061" y="1451"/>
                </a:cubicBezTo>
                <a:cubicBezTo>
                  <a:pt x="3058" y="1434"/>
                  <a:pt x="3053" y="1417"/>
                  <a:pt x="3048" y="1400"/>
                </a:cubicBezTo>
                <a:close/>
                <a:moveTo>
                  <a:pt x="3770" y="764"/>
                </a:moveTo>
                <a:cubicBezTo>
                  <a:pt x="3781" y="793"/>
                  <a:pt x="3801" y="813"/>
                  <a:pt x="3821" y="829"/>
                </a:cubicBezTo>
                <a:cubicBezTo>
                  <a:pt x="3823" y="831"/>
                  <a:pt x="3825" y="833"/>
                  <a:pt x="3827" y="833"/>
                </a:cubicBezTo>
                <a:cubicBezTo>
                  <a:pt x="3828" y="833"/>
                  <a:pt x="3829" y="834"/>
                  <a:pt x="3829" y="833"/>
                </a:cubicBezTo>
                <a:cubicBezTo>
                  <a:pt x="3831" y="833"/>
                  <a:pt x="3832" y="833"/>
                  <a:pt x="3833" y="831"/>
                </a:cubicBezTo>
                <a:cubicBezTo>
                  <a:pt x="3837" y="826"/>
                  <a:pt x="3831" y="813"/>
                  <a:pt x="3830" y="808"/>
                </a:cubicBezTo>
                <a:cubicBezTo>
                  <a:pt x="3826" y="800"/>
                  <a:pt x="3822" y="792"/>
                  <a:pt x="3818" y="784"/>
                </a:cubicBezTo>
                <a:cubicBezTo>
                  <a:pt x="3812" y="771"/>
                  <a:pt x="3805" y="758"/>
                  <a:pt x="3796" y="746"/>
                </a:cubicBezTo>
                <a:cubicBezTo>
                  <a:pt x="3793" y="741"/>
                  <a:pt x="3789" y="736"/>
                  <a:pt x="3784" y="735"/>
                </a:cubicBezTo>
                <a:cubicBezTo>
                  <a:pt x="3779" y="733"/>
                  <a:pt x="3773" y="734"/>
                  <a:pt x="3770" y="740"/>
                </a:cubicBezTo>
                <a:cubicBezTo>
                  <a:pt x="3768" y="743"/>
                  <a:pt x="3767" y="747"/>
                  <a:pt x="3768" y="752"/>
                </a:cubicBezTo>
                <a:cubicBezTo>
                  <a:pt x="3768" y="756"/>
                  <a:pt x="3769" y="760"/>
                  <a:pt x="3770" y="764"/>
                </a:cubicBezTo>
                <a:close/>
                <a:moveTo>
                  <a:pt x="3792" y="1357"/>
                </a:moveTo>
                <a:cubicBezTo>
                  <a:pt x="3788" y="1356"/>
                  <a:pt x="3783" y="1357"/>
                  <a:pt x="3780" y="1361"/>
                </a:cubicBezTo>
                <a:cubicBezTo>
                  <a:pt x="3776" y="1367"/>
                  <a:pt x="3776" y="1375"/>
                  <a:pt x="3778" y="1382"/>
                </a:cubicBezTo>
                <a:cubicBezTo>
                  <a:pt x="3784" y="1403"/>
                  <a:pt x="3792" y="1423"/>
                  <a:pt x="3802" y="1442"/>
                </a:cubicBezTo>
                <a:cubicBezTo>
                  <a:pt x="3807" y="1451"/>
                  <a:pt x="3812" y="1460"/>
                  <a:pt x="3818" y="1469"/>
                </a:cubicBezTo>
                <a:cubicBezTo>
                  <a:pt x="3821" y="1473"/>
                  <a:pt x="3835" y="1497"/>
                  <a:pt x="3835" y="1487"/>
                </a:cubicBezTo>
                <a:cubicBezTo>
                  <a:pt x="3835" y="1475"/>
                  <a:pt x="3832" y="1462"/>
                  <a:pt x="3829" y="1451"/>
                </a:cubicBezTo>
                <a:cubicBezTo>
                  <a:pt x="3826" y="1434"/>
                  <a:pt x="3821" y="1417"/>
                  <a:pt x="3816" y="1400"/>
                </a:cubicBezTo>
                <a:cubicBezTo>
                  <a:pt x="3811" y="1385"/>
                  <a:pt x="3806" y="1362"/>
                  <a:pt x="3792" y="1357"/>
                </a:cubicBezTo>
                <a:close/>
                <a:moveTo>
                  <a:pt x="3050" y="58"/>
                </a:moveTo>
                <a:cubicBezTo>
                  <a:pt x="3053" y="62"/>
                  <a:pt x="3067" y="86"/>
                  <a:pt x="3067" y="76"/>
                </a:cubicBezTo>
                <a:cubicBezTo>
                  <a:pt x="3067" y="64"/>
                  <a:pt x="3064" y="51"/>
                  <a:pt x="3061" y="40"/>
                </a:cubicBezTo>
                <a:cubicBezTo>
                  <a:pt x="3058" y="27"/>
                  <a:pt x="3055" y="13"/>
                  <a:pt x="3051" y="0"/>
                </a:cubicBezTo>
                <a:cubicBezTo>
                  <a:pt x="3020" y="0"/>
                  <a:pt x="3020" y="0"/>
                  <a:pt x="3020" y="0"/>
                </a:cubicBezTo>
                <a:cubicBezTo>
                  <a:pt x="3024" y="11"/>
                  <a:pt x="3029" y="21"/>
                  <a:pt x="3034" y="31"/>
                </a:cubicBezTo>
                <a:cubicBezTo>
                  <a:pt x="3039" y="40"/>
                  <a:pt x="3044" y="49"/>
                  <a:pt x="3050" y="58"/>
                </a:cubicBezTo>
                <a:close/>
                <a:moveTo>
                  <a:pt x="3792" y="652"/>
                </a:moveTo>
                <a:cubicBezTo>
                  <a:pt x="3788" y="650"/>
                  <a:pt x="3783" y="651"/>
                  <a:pt x="3780" y="656"/>
                </a:cubicBezTo>
                <a:cubicBezTo>
                  <a:pt x="3776" y="661"/>
                  <a:pt x="3776" y="669"/>
                  <a:pt x="3778" y="676"/>
                </a:cubicBezTo>
                <a:cubicBezTo>
                  <a:pt x="3784" y="698"/>
                  <a:pt x="3792" y="718"/>
                  <a:pt x="3802" y="736"/>
                </a:cubicBezTo>
                <a:cubicBezTo>
                  <a:pt x="3807" y="746"/>
                  <a:pt x="3812" y="755"/>
                  <a:pt x="3818" y="763"/>
                </a:cubicBezTo>
                <a:cubicBezTo>
                  <a:pt x="3821" y="767"/>
                  <a:pt x="3835" y="791"/>
                  <a:pt x="3835" y="781"/>
                </a:cubicBezTo>
                <a:cubicBezTo>
                  <a:pt x="3835" y="769"/>
                  <a:pt x="3832" y="757"/>
                  <a:pt x="3829" y="746"/>
                </a:cubicBezTo>
                <a:cubicBezTo>
                  <a:pt x="3826" y="728"/>
                  <a:pt x="3821" y="711"/>
                  <a:pt x="3816" y="694"/>
                </a:cubicBezTo>
                <a:cubicBezTo>
                  <a:pt x="3811" y="680"/>
                  <a:pt x="3806" y="656"/>
                  <a:pt x="3792" y="652"/>
                </a:cubicBezTo>
                <a:close/>
                <a:moveTo>
                  <a:pt x="3770" y="58"/>
                </a:moveTo>
                <a:cubicBezTo>
                  <a:pt x="3781" y="87"/>
                  <a:pt x="3801" y="107"/>
                  <a:pt x="3821" y="124"/>
                </a:cubicBezTo>
                <a:cubicBezTo>
                  <a:pt x="3823" y="125"/>
                  <a:pt x="3825" y="127"/>
                  <a:pt x="3827" y="128"/>
                </a:cubicBezTo>
                <a:cubicBezTo>
                  <a:pt x="3828" y="128"/>
                  <a:pt x="3829" y="128"/>
                  <a:pt x="3829" y="128"/>
                </a:cubicBezTo>
                <a:cubicBezTo>
                  <a:pt x="3831" y="128"/>
                  <a:pt x="3832" y="127"/>
                  <a:pt x="3833" y="126"/>
                </a:cubicBezTo>
                <a:cubicBezTo>
                  <a:pt x="3837" y="121"/>
                  <a:pt x="3831" y="107"/>
                  <a:pt x="3830" y="103"/>
                </a:cubicBezTo>
                <a:cubicBezTo>
                  <a:pt x="3826" y="94"/>
                  <a:pt x="3822" y="87"/>
                  <a:pt x="3818" y="79"/>
                </a:cubicBezTo>
                <a:cubicBezTo>
                  <a:pt x="3812" y="65"/>
                  <a:pt x="3805" y="52"/>
                  <a:pt x="3796" y="40"/>
                </a:cubicBezTo>
                <a:cubicBezTo>
                  <a:pt x="3793" y="35"/>
                  <a:pt x="3789" y="31"/>
                  <a:pt x="3784" y="29"/>
                </a:cubicBezTo>
                <a:cubicBezTo>
                  <a:pt x="3779" y="27"/>
                  <a:pt x="3773" y="29"/>
                  <a:pt x="3770" y="34"/>
                </a:cubicBezTo>
                <a:cubicBezTo>
                  <a:pt x="3768" y="37"/>
                  <a:pt x="3767" y="42"/>
                  <a:pt x="3768" y="46"/>
                </a:cubicBezTo>
                <a:cubicBezTo>
                  <a:pt x="3768" y="50"/>
                  <a:pt x="3769" y="54"/>
                  <a:pt x="3770" y="58"/>
                </a:cubicBezTo>
                <a:close/>
                <a:moveTo>
                  <a:pt x="3818" y="58"/>
                </a:moveTo>
                <a:cubicBezTo>
                  <a:pt x="3821" y="62"/>
                  <a:pt x="3835" y="86"/>
                  <a:pt x="3835" y="76"/>
                </a:cubicBezTo>
                <a:cubicBezTo>
                  <a:pt x="3835" y="64"/>
                  <a:pt x="3832" y="51"/>
                  <a:pt x="3829" y="40"/>
                </a:cubicBezTo>
                <a:cubicBezTo>
                  <a:pt x="3826" y="27"/>
                  <a:pt x="3823" y="13"/>
                  <a:pt x="3819" y="0"/>
                </a:cubicBezTo>
                <a:cubicBezTo>
                  <a:pt x="3788" y="0"/>
                  <a:pt x="3788" y="0"/>
                  <a:pt x="3788" y="0"/>
                </a:cubicBezTo>
                <a:cubicBezTo>
                  <a:pt x="3792" y="11"/>
                  <a:pt x="3797" y="21"/>
                  <a:pt x="3802" y="31"/>
                </a:cubicBezTo>
                <a:cubicBezTo>
                  <a:pt x="3807" y="40"/>
                  <a:pt x="3812" y="49"/>
                  <a:pt x="3818" y="58"/>
                </a:cubicBezTo>
                <a:close/>
                <a:moveTo>
                  <a:pt x="3460" y="933"/>
                </a:moveTo>
                <a:cubicBezTo>
                  <a:pt x="3455" y="930"/>
                  <a:pt x="3448" y="932"/>
                  <a:pt x="3444" y="937"/>
                </a:cubicBezTo>
                <a:cubicBezTo>
                  <a:pt x="3440" y="942"/>
                  <a:pt x="3438" y="949"/>
                  <a:pt x="3437" y="956"/>
                </a:cubicBezTo>
                <a:cubicBezTo>
                  <a:pt x="3438" y="982"/>
                  <a:pt x="3441" y="1006"/>
                  <a:pt x="3444" y="1031"/>
                </a:cubicBezTo>
                <a:cubicBezTo>
                  <a:pt x="3446" y="1041"/>
                  <a:pt x="3447" y="1051"/>
                  <a:pt x="3449" y="1061"/>
                </a:cubicBezTo>
                <a:cubicBezTo>
                  <a:pt x="3450" y="1064"/>
                  <a:pt x="3453" y="1082"/>
                  <a:pt x="3457" y="1074"/>
                </a:cubicBezTo>
                <a:cubicBezTo>
                  <a:pt x="3459" y="1070"/>
                  <a:pt x="3460" y="1063"/>
                  <a:pt x="3461" y="1058"/>
                </a:cubicBezTo>
                <a:cubicBezTo>
                  <a:pt x="3463" y="1048"/>
                  <a:pt x="3464" y="1038"/>
                  <a:pt x="3465" y="1028"/>
                </a:cubicBezTo>
                <a:cubicBezTo>
                  <a:pt x="3468" y="1011"/>
                  <a:pt x="3469" y="994"/>
                  <a:pt x="3470" y="977"/>
                </a:cubicBezTo>
                <a:cubicBezTo>
                  <a:pt x="3471" y="963"/>
                  <a:pt x="3472" y="940"/>
                  <a:pt x="3460" y="933"/>
                </a:cubicBezTo>
                <a:close/>
                <a:moveTo>
                  <a:pt x="3457" y="425"/>
                </a:moveTo>
                <a:cubicBezTo>
                  <a:pt x="3460" y="429"/>
                  <a:pt x="3470" y="414"/>
                  <a:pt x="3475" y="406"/>
                </a:cubicBezTo>
                <a:cubicBezTo>
                  <a:pt x="3481" y="399"/>
                  <a:pt x="3487" y="390"/>
                  <a:pt x="3492" y="382"/>
                </a:cubicBezTo>
                <a:cubicBezTo>
                  <a:pt x="3499" y="370"/>
                  <a:pt x="3505" y="358"/>
                  <a:pt x="3511" y="346"/>
                </a:cubicBezTo>
                <a:cubicBezTo>
                  <a:pt x="3516" y="333"/>
                  <a:pt x="3522" y="321"/>
                  <a:pt x="3520" y="306"/>
                </a:cubicBezTo>
                <a:cubicBezTo>
                  <a:pt x="3520" y="303"/>
                  <a:pt x="3519" y="300"/>
                  <a:pt x="3517" y="298"/>
                </a:cubicBezTo>
                <a:cubicBezTo>
                  <a:pt x="3515" y="295"/>
                  <a:pt x="3512" y="295"/>
                  <a:pt x="3509" y="296"/>
                </a:cubicBezTo>
                <a:cubicBezTo>
                  <a:pt x="3502" y="298"/>
                  <a:pt x="3498" y="304"/>
                  <a:pt x="3494" y="310"/>
                </a:cubicBezTo>
                <a:cubicBezTo>
                  <a:pt x="3489" y="318"/>
                  <a:pt x="3484" y="326"/>
                  <a:pt x="3481" y="335"/>
                </a:cubicBezTo>
                <a:cubicBezTo>
                  <a:pt x="3475" y="349"/>
                  <a:pt x="3471" y="364"/>
                  <a:pt x="3466" y="380"/>
                </a:cubicBezTo>
                <a:cubicBezTo>
                  <a:pt x="3462" y="394"/>
                  <a:pt x="3453" y="421"/>
                  <a:pt x="3457" y="425"/>
                </a:cubicBezTo>
                <a:close/>
                <a:moveTo>
                  <a:pt x="3457" y="1133"/>
                </a:moveTo>
                <a:cubicBezTo>
                  <a:pt x="3460" y="1137"/>
                  <a:pt x="3470" y="1122"/>
                  <a:pt x="3475" y="1115"/>
                </a:cubicBezTo>
                <a:cubicBezTo>
                  <a:pt x="3481" y="1107"/>
                  <a:pt x="3487" y="1099"/>
                  <a:pt x="3492" y="1090"/>
                </a:cubicBezTo>
                <a:cubicBezTo>
                  <a:pt x="3499" y="1079"/>
                  <a:pt x="3505" y="1067"/>
                  <a:pt x="3511" y="1054"/>
                </a:cubicBezTo>
                <a:cubicBezTo>
                  <a:pt x="3516" y="1042"/>
                  <a:pt x="3522" y="1030"/>
                  <a:pt x="3520" y="1015"/>
                </a:cubicBezTo>
                <a:cubicBezTo>
                  <a:pt x="3520" y="1012"/>
                  <a:pt x="3519" y="1008"/>
                  <a:pt x="3517" y="1006"/>
                </a:cubicBezTo>
                <a:cubicBezTo>
                  <a:pt x="3515" y="1003"/>
                  <a:pt x="3512" y="1003"/>
                  <a:pt x="3509" y="1004"/>
                </a:cubicBezTo>
                <a:cubicBezTo>
                  <a:pt x="3502" y="1006"/>
                  <a:pt x="3498" y="1012"/>
                  <a:pt x="3494" y="1019"/>
                </a:cubicBezTo>
                <a:cubicBezTo>
                  <a:pt x="3489" y="1026"/>
                  <a:pt x="3484" y="1034"/>
                  <a:pt x="3481" y="1043"/>
                </a:cubicBezTo>
                <a:cubicBezTo>
                  <a:pt x="3475" y="1058"/>
                  <a:pt x="3471" y="1073"/>
                  <a:pt x="3466" y="1088"/>
                </a:cubicBezTo>
                <a:cubicBezTo>
                  <a:pt x="3462" y="1103"/>
                  <a:pt x="3453" y="1129"/>
                  <a:pt x="3457" y="1133"/>
                </a:cubicBezTo>
                <a:close/>
                <a:moveTo>
                  <a:pt x="3432" y="1047"/>
                </a:moveTo>
                <a:cubicBezTo>
                  <a:pt x="3427" y="1033"/>
                  <a:pt x="3422" y="1009"/>
                  <a:pt x="3408" y="1004"/>
                </a:cubicBezTo>
                <a:cubicBezTo>
                  <a:pt x="3404" y="1003"/>
                  <a:pt x="3399" y="1004"/>
                  <a:pt x="3396" y="1008"/>
                </a:cubicBezTo>
                <a:cubicBezTo>
                  <a:pt x="3392" y="1014"/>
                  <a:pt x="3392" y="1022"/>
                  <a:pt x="3394" y="1029"/>
                </a:cubicBezTo>
                <a:cubicBezTo>
                  <a:pt x="3400" y="1050"/>
                  <a:pt x="3408" y="1071"/>
                  <a:pt x="3418" y="1089"/>
                </a:cubicBezTo>
                <a:cubicBezTo>
                  <a:pt x="3423" y="1098"/>
                  <a:pt x="3428" y="1107"/>
                  <a:pt x="3434" y="1116"/>
                </a:cubicBezTo>
                <a:cubicBezTo>
                  <a:pt x="3437" y="1120"/>
                  <a:pt x="3451" y="1144"/>
                  <a:pt x="3451" y="1134"/>
                </a:cubicBezTo>
                <a:cubicBezTo>
                  <a:pt x="3451" y="1122"/>
                  <a:pt x="3448" y="1110"/>
                  <a:pt x="3445" y="1098"/>
                </a:cubicBezTo>
                <a:cubicBezTo>
                  <a:pt x="3442" y="1081"/>
                  <a:pt x="3437" y="1064"/>
                  <a:pt x="3432" y="1047"/>
                </a:cubicBezTo>
                <a:close/>
                <a:moveTo>
                  <a:pt x="3449" y="352"/>
                </a:moveTo>
                <a:cubicBezTo>
                  <a:pt x="3450" y="355"/>
                  <a:pt x="3453" y="374"/>
                  <a:pt x="3457" y="366"/>
                </a:cubicBezTo>
                <a:cubicBezTo>
                  <a:pt x="3459" y="361"/>
                  <a:pt x="3460" y="355"/>
                  <a:pt x="3461" y="350"/>
                </a:cubicBezTo>
                <a:cubicBezTo>
                  <a:pt x="3463" y="340"/>
                  <a:pt x="3464" y="330"/>
                  <a:pt x="3465" y="320"/>
                </a:cubicBezTo>
                <a:cubicBezTo>
                  <a:pt x="3468" y="303"/>
                  <a:pt x="3469" y="286"/>
                  <a:pt x="3470" y="268"/>
                </a:cubicBezTo>
                <a:cubicBezTo>
                  <a:pt x="3471" y="254"/>
                  <a:pt x="3472" y="232"/>
                  <a:pt x="3460" y="224"/>
                </a:cubicBezTo>
                <a:cubicBezTo>
                  <a:pt x="3455" y="221"/>
                  <a:pt x="3448" y="223"/>
                  <a:pt x="3444" y="228"/>
                </a:cubicBezTo>
                <a:cubicBezTo>
                  <a:pt x="3440" y="233"/>
                  <a:pt x="3438" y="241"/>
                  <a:pt x="3437" y="248"/>
                </a:cubicBezTo>
                <a:cubicBezTo>
                  <a:pt x="3438" y="273"/>
                  <a:pt x="3441" y="298"/>
                  <a:pt x="3444" y="323"/>
                </a:cubicBezTo>
                <a:cubicBezTo>
                  <a:pt x="3446" y="333"/>
                  <a:pt x="3447" y="343"/>
                  <a:pt x="3449" y="352"/>
                </a:cubicBezTo>
                <a:close/>
                <a:moveTo>
                  <a:pt x="3386" y="408"/>
                </a:moveTo>
                <a:cubicBezTo>
                  <a:pt x="3397" y="437"/>
                  <a:pt x="3417" y="457"/>
                  <a:pt x="3437" y="474"/>
                </a:cubicBezTo>
                <a:cubicBezTo>
                  <a:pt x="3439" y="475"/>
                  <a:pt x="3441" y="477"/>
                  <a:pt x="3443" y="478"/>
                </a:cubicBezTo>
                <a:cubicBezTo>
                  <a:pt x="3444" y="478"/>
                  <a:pt x="3445" y="478"/>
                  <a:pt x="3445" y="478"/>
                </a:cubicBezTo>
                <a:cubicBezTo>
                  <a:pt x="3447" y="478"/>
                  <a:pt x="3448" y="477"/>
                  <a:pt x="3449" y="476"/>
                </a:cubicBezTo>
                <a:cubicBezTo>
                  <a:pt x="3453" y="471"/>
                  <a:pt x="3447" y="457"/>
                  <a:pt x="3446" y="453"/>
                </a:cubicBezTo>
                <a:cubicBezTo>
                  <a:pt x="3442" y="444"/>
                  <a:pt x="3438" y="436"/>
                  <a:pt x="3434" y="429"/>
                </a:cubicBezTo>
                <a:cubicBezTo>
                  <a:pt x="3428" y="415"/>
                  <a:pt x="3421" y="402"/>
                  <a:pt x="3412" y="390"/>
                </a:cubicBezTo>
                <a:cubicBezTo>
                  <a:pt x="3409" y="385"/>
                  <a:pt x="3405" y="381"/>
                  <a:pt x="3400" y="379"/>
                </a:cubicBezTo>
                <a:cubicBezTo>
                  <a:pt x="3395" y="377"/>
                  <a:pt x="3389" y="379"/>
                  <a:pt x="3386" y="384"/>
                </a:cubicBezTo>
                <a:cubicBezTo>
                  <a:pt x="3384" y="387"/>
                  <a:pt x="3383" y="392"/>
                  <a:pt x="3384" y="396"/>
                </a:cubicBezTo>
                <a:cubicBezTo>
                  <a:pt x="3384" y="400"/>
                  <a:pt x="3385" y="404"/>
                  <a:pt x="3386" y="408"/>
                </a:cubicBezTo>
                <a:close/>
                <a:moveTo>
                  <a:pt x="2308" y="580"/>
                </a:moveTo>
                <a:cubicBezTo>
                  <a:pt x="2303" y="577"/>
                  <a:pt x="2296" y="579"/>
                  <a:pt x="2292" y="584"/>
                </a:cubicBezTo>
                <a:cubicBezTo>
                  <a:pt x="2288" y="589"/>
                  <a:pt x="2286" y="596"/>
                  <a:pt x="2285" y="604"/>
                </a:cubicBezTo>
                <a:cubicBezTo>
                  <a:pt x="2286" y="629"/>
                  <a:pt x="2289" y="654"/>
                  <a:pt x="2292" y="679"/>
                </a:cubicBezTo>
                <a:cubicBezTo>
                  <a:pt x="2294" y="688"/>
                  <a:pt x="2295" y="698"/>
                  <a:pt x="2297" y="708"/>
                </a:cubicBezTo>
                <a:cubicBezTo>
                  <a:pt x="2298" y="711"/>
                  <a:pt x="2301" y="730"/>
                  <a:pt x="2305" y="721"/>
                </a:cubicBezTo>
                <a:cubicBezTo>
                  <a:pt x="2307" y="717"/>
                  <a:pt x="2308" y="711"/>
                  <a:pt x="2309" y="706"/>
                </a:cubicBezTo>
                <a:cubicBezTo>
                  <a:pt x="2311" y="696"/>
                  <a:pt x="2312" y="685"/>
                  <a:pt x="2313" y="675"/>
                </a:cubicBezTo>
                <a:cubicBezTo>
                  <a:pt x="2316" y="658"/>
                  <a:pt x="2317" y="641"/>
                  <a:pt x="2318" y="624"/>
                </a:cubicBezTo>
                <a:cubicBezTo>
                  <a:pt x="2319" y="610"/>
                  <a:pt x="2320" y="587"/>
                  <a:pt x="2308" y="580"/>
                </a:cubicBezTo>
                <a:close/>
                <a:moveTo>
                  <a:pt x="2323" y="762"/>
                </a:moveTo>
                <a:cubicBezTo>
                  <a:pt x="2329" y="754"/>
                  <a:pt x="2335" y="746"/>
                  <a:pt x="2340" y="738"/>
                </a:cubicBezTo>
                <a:cubicBezTo>
                  <a:pt x="2347" y="726"/>
                  <a:pt x="2353" y="714"/>
                  <a:pt x="2359" y="702"/>
                </a:cubicBezTo>
                <a:cubicBezTo>
                  <a:pt x="2364" y="689"/>
                  <a:pt x="2370" y="677"/>
                  <a:pt x="2368" y="662"/>
                </a:cubicBezTo>
                <a:cubicBezTo>
                  <a:pt x="2368" y="659"/>
                  <a:pt x="2367" y="656"/>
                  <a:pt x="2366" y="653"/>
                </a:cubicBezTo>
                <a:cubicBezTo>
                  <a:pt x="2363" y="651"/>
                  <a:pt x="2360" y="651"/>
                  <a:pt x="2357" y="651"/>
                </a:cubicBezTo>
                <a:cubicBezTo>
                  <a:pt x="2350" y="653"/>
                  <a:pt x="2346" y="659"/>
                  <a:pt x="2342" y="666"/>
                </a:cubicBezTo>
                <a:cubicBezTo>
                  <a:pt x="2337" y="674"/>
                  <a:pt x="2332" y="681"/>
                  <a:pt x="2329" y="690"/>
                </a:cubicBezTo>
                <a:cubicBezTo>
                  <a:pt x="2323" y="705"/>
                  <a:pt x="2319" y="720"/>
                  <a:pt x="2314" y="735"/>
                </a:cubicBezTo>
                <a:cubicBezTo>
                  <a:pt x="2310" y="750"/>
                  <a:pt x="2301" y="776"/>
                  <a:pt x="2305" y="781"/>
                </a:cubicBezTo>
                <a:cubicBezTo>
                  <a:pt x="2308" y="785"/>
                  <a:pt x="2318" y="769"/>
                  <a:pt x="2323" y="762"/>
                </a:cubicBezTo>
                <a:close/>
                <a:moveTo>
                  <a:pt x="2305" y="16"/>
                </a:moveTo>
                <a:cubicBezTo>
                  <a:pt x="2307" y="11"/>
                  <a:pt x="2308" y="5"/>
                  <a:pt x="2309" y="0"/>
                </a:cubicBezTo>
                <a:cubicBezTo>
                  <a:pt x="2297" y="0"/>
                  <a:pt x="2297" y="0"/>
                  <a:pt x="2297" y="0"/>
                </a:cubicBezTo>
                <a:cubicBezTo>
                  <a:pt x="2297" y="1"/>
                  <a:pt x="2297" y="2"/>
                  <a:pt x="2297" y="3"/>
                </a:cubicBezTo>
                <a:cubicBezTo>
                  <a:pt x="2298" y="5"/>
                  <a:pt x="2301" y="24"/>
                  <a:pt x="2305" y="16"/>
                </a:cubicBezTo>
                <a:close/>
                <a:moveTo>
                  <a:pt x="2305" y="1486"/>
                </a:moveTo>
                <a:cubicBezTo>
                  <a:pt x="2308" y="1490"/>
                  <a:pt x="2318" y="1475"/>
                  <a:pt x="2323" y="1468"/>
                </a:cubicBezTo>
                <a:cubicBezTo>
                  <a:pt x="2329" y="1460"/>
                  <a:pt x="2335" y="1452"/>
                  <a:pt x="2340" y="1443"/>
                </a:cubicBezTo>
                <a:cubicBezTo>
                  <a:pt x="2347" y="1432"/>
                  <a:pt x="2353" y="1420"/>
                  <a:pt x="2359" y="1407"/>
                </a:cubicBezTo>
                <a:cubicBezTo>
                  <a:pt x="2364" y="1395"/>
                  <a:pt x="2370" y="1382"/>
                  <a:pt x="2368" y="1368"/>
                </a:cubicBezTo>
                <a:cubicBezTo>
                  <a:pt x="2368" y="1364"/>
                  <a:pt x="2367" y="1361"/>
                  <a:pt x="2366" y="1359"/>
                </a:cubicBezTo>
                <a:cubicBezTo>
                  <a:pt x="2363" y="1356"/>
                  <a:pt x="2360" y="1356"/>
                  <a:pt x="2357" y="1357"/>
                </a:cubicBezTo>
                <a:cubicBezTo>
                  <a:pt x="2350" y="1359"/>
                  <a:pt x="2346" y="1365"/>
                  <a:pt x="2342" y="1372"/>
                </a:cubicBezTo>
                <a:cubicBezTo>
                  <a:pt x="2337" y="1379"/>
                  <a:pt x="2332" y="1387"/>
                  <a:pt x="2329" y="1396"/>
                </a:cubicBezTo>
                <a:cubicBezTo>
                  <a:pt x="2323" y="1411"/>
                  <a:pt x="2319" y="1426"/>
                  <a:pt x="2314" y="1441"/>
                </a:cubicBezTo>
                <a:cubicBezTo>
                  <a:pt x="2310" y="1456"/>
                  <a:pt x="2301" y="1482"/>
                  <a:pt x="2305" y="1486"/>
                </a:cubicBezTo>
                <a:close/>
                <a:moveTo>
                  <a:pt x="3002" y="58"/>
                </a:moveTo>
                <a:cubicBezTo>
                  <a:pt x="3013" y="87"/>
                  <a:pt x="3033" y="107"/>
                  <a:pt x="3053" y="124"/>
                </a:cubicBezTo>
                <a:cubicBezTo>
                  <a:pt x="3055" y="125"/>
                  <a:pt x="3057" y="127"/>
                  <a:pt x="3059" y="128"/>
                </a:cubicBezTo>
                <a:cubicBezTo>
                  <a:pt x="3060" y="128"/>
                  <a:pt x="3061" y="128"/>
                  <a:pt x="3061" y="128"/>
                </a:cubicBezTo>
                <a:cubicBezTo>
                  <a:pt x="3063" y="128"/>
                  <a:pt x="3064" y="127"/>
                  <a:pt x="3065" y="126"/>
                </a:cubicBezTo>
                <a:cubicBezTo>
                  <a:pt x="3069" y="121"/>
                  <a:pt x="3063" y="107"/>
                  <a:pt x="3062" y="103"/>
                </a:cubicBezTo>
                <a:cubicBezTo>
                  <a:pt x="3058" y="94"/>
                  <a:pt x="3054" y="87"/>
                  <a:pt x="3050" y="79"/>
                </a:cubicBezTo>
                <a:cubicBezTo>
                  <a:pt x="3044" y="65"/>
                  <a:pt x="3037" y="52"/>
                  <a:pt x="3028" y="40"/>
                </a:cubicBezTo>
                <a:cubicBezTo>
                  <a:pt x="3025" y="35"/>
                  <a:pt x="3021" y="31"/>
                  <a:pt x="3016" y="29"/>
                </a:cubicBezTo>
                <a:cubicBezTo>
                  <a:pt x="3011" y="27"/>
                  <a:pt x="3005" y="29"/>
                  <a:pt x="3002" y="34"/>
                </a:cubicBezTo>
                <a:cubicBezTo>
                  <a:pt x="3000" y="37"/>
                  <a:pt x="2999" y="42"/>
                  <a:pt x="3000" y="46"/>
                </a:cubicBezTo>
                <a:cubicBezTo>
                  <a:pt x="3000" y="50"/>
                  <a:pt x="3001" y="54"/>
                  <a:pt x="3002" y="58"/>
                </a:cubicBezTo>
                <a:close/>
                <a:moveTo>
                  <a:pt x="2280" y="694"/>
                </a:moveTo>
                <a:cubicBezTo>
                  <a:pt x="2275" y="680"/>
                  <a:pt x="2270" y="656"/>
                  <a:pt x="2256" y="652"/>
                </a:cubicBezTo>
                <a:cubicBezTo>
                  <a:pt x="2252" y="650"/>
                  <a:pt x="2247" y="651"/>
                  <a:pt x="2244" y="656"/>
                </a:cubicBezTo>
                <a:cubicBezTo>
                  <a:pt x="2240" y="661"/>
                  <a:pt x="2240" y="669"/>
                  <a:pt x="2242" y="676"/>
                </a:cubicBezTo>
                <a:cubicBezTo>
                  <a:pt x="2248" y="698"/>
                  <a:pt x="2256" y="718"/>
                  <a:pt x="2266" y="736"/>
                </a:cubicBezTo>
                <a:cubicBezTo>
                  <a:pt x="2271" y="746"/>
                  <a:pt x="2276" y="755"/>
                  <a:pt x="2282" y="763"/>
                </a:cubicBezTo>
                <a:cubicBezTo>
                  <a:pt x="2285" y="767"/>
                  <a:pt x="2299" y="791"/>
                  <a:pt x="2299" y="781"/>
                </a:cubicBezTo>
                <a:cubicBezTo>
                  <a:pt x="2299" y="769"/>
                  <a:pt x="2296" y="757"/>
                  <a:pt x="2293" y="746"/>
                </a:cubicBezTo>
                <a:cubicBezTo>
                  <a:pt x="2290" y="728"/>
                  <a:pt x="2285" y="711"/>
                  <a:pt x="2280" y="694"/>
                </a:cubicBezTo>
                <a:close/>
                <a:moveTo>
                  <a:pt x="1921" y="425"/>
                </a:moveTo>
                <a:cubicBezTo>
                  <a:pt x="1924" y="429"/>
                  <a:pt x="1934" y="414"/>
                  <a:pt x="1939" y="406"/>
                </a:cubicBezTo>
                <a:cubicBezTo>
                  <a:pt x="1945" y="399"/>
                  <a:pt x="1951" y="390"/>
                  <a:pt x="1956" y="382"/>
                </a:cubicBezTo>
                <a:cubicBezTo>
                  <a:pt x="1963" y="370"/>
                  <a:pt x="1969" y="358"/>
                  <a:pt x="1975" y="346"/>
                </a:cubicBezTo>
                <a:cubicBezTo>
                  <a:pt x="1980" y="333"/>
                  <a:pt x="1986" y="321"/>
                  <a:pt x="1984" y="306"/>
                </a:cubicBezTo>
                <a:cubicBezTo>
                  <a:pt x="1984" y="303"/>
                  <a:pt x="1983" y="300"/>
                  <a:pt x="1982" y="298"/>
                </a:cubicBezTo>
                <a:cubicBezTo>
                  <a:pt x="1979" y="295"/>
                  <a:pt x="1976" y="295"/>
                  <a:pt x="1973" y="296"/>
                </a:cubicBezTo>
                <a:cubicBezTo>
                  <a:pt x="1966" y="298"/>
                  <a:pt x="1962" y="304"/>
                  <a:pt x="1958" y="310"/>
                </a:cubicBezTo>
                <a:cubicBezTo>
                  <a:pt x="1953" y="318"/>
                  <a:pt x="1948" y="326"/>
                  <a:pt x="1945" y="335"/>
                </a:cubicBezTo>
                <a:cubicBezTo>
                  <a:pt x="1939" y="349"/>
                  <a:pt x="1935" y="364"/>
                  <a:pt x="1930" y="380"/>
                </a:cubicBezTo>
                <a:cubicBezTo>
                  <a:pt x="1926" y="394"/>
                  <a:pt x="1917" y="421"/>
                  <a:pt x="1921" y="425"/>
                </a:cubicBezTo>
                <a:close/>
                <a:moveTo>
                  <a:pt x="2234" y="764"/>
                </a:moveTo>
                <a:cubicBezTo>
                  <a:pt x="2245" y="793"/>
                  <a:pt x="2265" y="813"/>
                  <a:pt x="2285" y="829"/>
                </a:cubicBezTo>
                <a:cubicBezTo>
                  <a:pt x="2287" y="831"/>
                  <a:pt x="2289" y="833"/>
                  <a:pt x="2291" y="833"/>
                </a:cubicBezTo>
                <a:cubicBezTo>
                  <a:pt x="2292" y="833"/>
                  <a:pt x="2293" y="834"/>
                  <a:pt x="2293" y="833"/>
                </a:cubicBezTo>
                <a:cubicBezTo>
                  <a:pt x="2295" y="833"/>
                  <a:pt x="2296" y="833"/>
                  <a:pt x="2297" y="831"/>
                </a:cubicBezTo>
                <a:cubicBezTo>
                  <a:pt x="2301" y="826"/>
                  <a:pt x="2295" y="813"/>
                  <a:pt x="2294" y="808"/>
                </a:cubicBezTo>
                <a:cubicBezTo>
                  <a:pt x="2290" y="800"/>
                  <a:pt x="2286" y="792"/>
                  <a:pt x="2282" y="784"/>
                </a:cubicBezTo>
                <a:cubicBezTo>
                  <a:pt x="2276" y="771"/>
                  <a:pt x="2269" y="758"/>
                  <a:pt x="2260" y="746"/>
                </a:cubicBezTo>
                <a:cubicBezTo>
                  <a:pt x="2257" y="741"/>
                  <a:pt x="2253" y="736"/>
                  <a:pt x="2248" y="735"/>
                </a:cubicBezTo>
                <a:cubicBezTo>
                  <a:pt x="2243" y="733"/>
                  <a:pt x="2237" y="734"/>
                  <a:pt x="2234" y="740"/>
                </a:cubicBezTo>
                <a:cubicBezTo>
                  <a:pt x="2232" y="743"/>
                  <a:pt x="2231" y="747"/>
                  <a:pt x="2232" y="752"/>
                </a:cubicBezTo>
                <a:cubicBezTo>
                  <a:pt x="2232" y="756"/>
                  <a:pt x="2233" y="760"/>
                  <a:pt x="2234" y="764"/>
                </a:cubicBezTo>
                <a:close/>
                <a:moveTo>
                  <a:pt x="2234" y="58"/>
                </a:moveTo>
                <a:cubicBezTo>
                  <a:pt x="2245" y="87"/>
                  <a:pt x="2265" y="107"/>
                  <a:pt x="2285" y="124"/>
                </a:cubicBezTo>
                <a:cubicBezTo>
                  <a:pt x="2287" y="125"/>
                  <a:pt x="2289" y="127"/>
                  <a:pt x="2291" y="128"/>
                </a:cubicBezTo>
                <a:cubicBezTo>
                  <a:pt x="2292" y="128"/>
                  <a:pt x="2293" y="128"/>
                  <a:pt x="2293" y="128"/>
                </a:cubicBezTo>
                <a:cubicBezTo>
                  <a:pt x="2295" y="128"/>
                  <a:pt x="2296" y="127"/>
                  <a:pt x="2297" y="126"/>
                </a:cubicBezTo>
                <a:cubicBezTo>
                  <a:pt x="2301" y="121"/>
                  <a:pt x="2295" y="107"/>
                  <a:pt x="2294" y="103"/>
                </a:cubicBezTo>
                <a:cubicBezTo>
                  <a:pt x="2290" y="94"/>
                  <a:pt x="2286" y="87"/>
                  <a:pt x="2282" y="79"/>
                </a:cubicBezTo>
                <a:cubicBezTo>
                  <a:pt x="2276" y="65"/>
                  <a:pt x="2269" y="52"/>
                  <a:pt x="2260" y="40"/>
                </a:cubicBezTo>
                <a:cubicBezTo>
                  <a:pt x="2257" y="35"/>
                  <a:pt x="2253" y="31"/>
                  <a:pt x="2248" y="29"/>
                </a:cubicBezTo>
                <a:cubicBezTo>
                  <a:pt x="2243" y="27"/>
                  <a:pt x="2237" y="29"/>
                  <a:pt x="2234" y="34"/>
                </a:cubicBezTo>
                <a:cubicBezTo>
                  <a:pt x="2232" y="37"/>
                  <a:pt x="2231" y="42"/>
                  <a:pt x="2232" y="46"/>
                </a:cubicBezTo>
                <a:cubicBezTo>
                  <a:pt x="2232" y="50"/>
                  <a:pt x="2233" y="54"/>
                  <a:pt x="2234" y="58"/>
                </a:cubicBezTo>
                <a:close/>
                <a:moveTo>
                  <a:pt x="2282" y="58"/>
                </a:moveTo>
                <a:cubicBezTo>
                  <a:pt x="2285" y="62"/>
                  <a:pt x="2299" y="86"/>
                  <a:pt x="2299" y="76"/>
                </a:cubicBezTo>
                <a:cubicBezTo>
                  <a:pt x="2299" y="64"/>
                  <a:pt x="2296" y="51"/>
                  <a:pt x="2293" y="40"/>
                </a:cubicBezTo>
                <a:cubicBezTo>
                  <a:pt x="2290" y="27"/>
                  <a:pt x="2287" y="13"/>
                  <a:pt x="2283" y="0"/>
                </a:cubicBezTo>
                <a:cubicBezTo>
                  <a:pt x="2252" y="0"/>
                  <a:pt x="2252" y="0"/>
                  <a:pt x="2252" y="0"/>
                </a:cubicBezTo>
                <a:cubicBezTo>
                  <a:pt x="2256" y="11"/>
                  <a:pt x="2261" y="21"/>
                  <a:pt x="2266" y="31"/>
                </a:cubicBezTo>
                <a:cubicBezTo>
                  <a:pt x="2271" y="40"/>
                  <a:pt x="2276" y="49"/>
                  <a:pt x="2282" y="58"/>
                </a:cubicBezTo>
                <a:close/>
                <a:moveTo>
                  <a:pt x="2280" y="1400"/>
                </a:moveTo>
                <a:cubicBezTo>
                  <a:pt x="2275" y="1385"/>
                  <a:pt x="2270" y="1362"/>
                  <a:pt x="2256" y="1357"/>
                </a:cubicBezTo>
                <a:cubicBezTo>
                  <a:pt x="2252" y="1356"/>
                  <a:pt x="2247" y="1357"/>
                  <a:pt x="2244" y="1361"/>
                </a:cubicBezTo>
                <a:cubicBezTo>
                  <a:pt x="2240" y="1367"/>
                  <a:pt x="2240" y="1375"/>
                  <a:pt x="2242" y="1382"/>
                </a:cubicBezTo>
                <a:cubicBezTo>
                  <a:pt x="2248" y="1403"/>
                  <a:pt x="2256" y="1423"/>
                  <a:pt x="2266" y="1442"/>
                </a:cubicBezTo>
                <a:cubicBezTo>
                  <a:pt x="2271" y="1451"/>
                  <a:pt x="2276" y="1460"/>
                  <a:pt x="2282" y="1469"/>
                </a:cubicBezTo>
                <a:cubicBezTo>
                  <a:pt x="2285" y="1473"/>
                  <a:pt x="2299" y="1497"/>
                  <a:pt x="2299" y="1487"/>
                </a:cubicBezTo>
                <a:cubicBezTo>
                  <a:pt x="2299" y="1475"/>
                  <a:pt x="2296" y="1462"/>
                  <a:pt x="2293" y="1451"/>
                </a:cubicBezTo>
                <a:cubicBezTo>
                  <a:pt x="2290" y="1434"/>
                  <a:pt x="2285" y="1417"/>
                  <a:pt x="2280" y="1400"/>
                </a:cubicBezTo>
                <a:close/>
                <a:moveTo>
                  <a:pt x="2692" y="933"/>
                </a:moveTo>
                <a:cubicBezTo>
                  <a:pt x="2687" y="930"/>
                  <a:pt x="2680" y="932"/>
                  <a:pt x="2676" y="937"/>
                </a:cubicBezTo>
                <a:cubicBezTo>
                  <a:pt x="2672" y="942"/>
                  <a:pt x="2670" y="949"/>
                  <a:pt x="2669" y="956"/>
                </a:cubicBezTo>
                <a:cubicBezTo>
                  <a:pt x="2670" y="982"/>
                  <a:pt x="2673" y="1006"/>
                  <a:pt x="2676" y="1031"/>
                </a:cubicBezTo>
                <a:cubicBezTo>
                  <a:pt x="2678" y="1041"/>
                  <a:pt x="2679" y="1051"/>
                  <a:pt x="2681" y="1061"/>
                </a:cubicBezTo>
                <a:cubicBezTo>
                  <a:pt x="2682" y="1064"/>
                  <a:pt x="2685" y="1082"/>
                  <a:pt x="2689" y="1074"/>
                </a:cubicBezTo>
                <a:cubicBezTo>
                  <a:pt x="2691" y="1070"/>
                  <a:pt x="2692" y="1063"/>
                  <a:pt x="2693" y="1058"/>
                </a:cubicBezTo>
                <a:cubicBezTo>
                  <a:pt x="2695" y="1048"/>
                  <a:pt x="2696" y="1038"/>
                  <a:pt x="2697" y="1028"/>
                </a:cubicBezTo>
                <a:cubicBezTo>
                  <a:pt x="2700" y="1011"/>
                  <a:pt x="2701" y="994"/>
                  <a:pt x="2702" y="977"/>
                </a:cubicBezTo>
                <a:cubicBezTo>
                  <a:pt x="2703" y="963"/>
                  <a:pt x="2704" y="940"/>
                  <a:pt x="2692" y="933"/>
                </a:cubicBezTo>
                <a:close/>
                <a:moveTo>
                  <a:pt x="2664" y="1047"/>
                </a:moveTo>
                <a:cubicBezTo>
                  <a:pt x="2659" y="1033"/>
                  <a:pt x="2654" y="1009"/>
                  <a:pt x="2640" y="1004"/>
                </a:cubicBezTo>
                <a:cubicBezTo>
                  <a:pt x="2636" y="1003"/>
                  <a:pt x="2631" y="1004"/>
                  <a:pt x="2628" y="1008"/>
                </a:cubicBezTo>
                <a:cubicBezTo>
                  <a:pt x="2624" y="1014"/>
                  <a:pt x="2624" y="1022"/>
                  <a:pt x="2626" y="1029"/>
                </a:cubicBezTo>
                <a:cubicBezTo>
                  <a:pt x="2632" y="1050"/>
                  <a:pt x="2640" y="1071"/>
                  <a:pt x="2650" y="1089"/>
                </a:cubicBezTo>
                <a:cubicBezTo>
                  <a:pt x="2655" y="1098"/>
                  <a:pt x="2660" y="1107"/>
                  <a:pt x="2666" y="1116"/>
                </a:cubicBezTo>
                <a:cubicBezTo>
                  <a:pt x="2669" y="1120"/>
                  <a:pt x="2683" y="1144"/>
                  <a:pt x="2683" y="1134"/>
                </a:cubicBezTo>
                <a:cubicBezTo>
                  <a:pt x="2683" y="1122"/>
                  <a:pt x="2680" y="1110"/>
                  <a:pt x="2677" y="1098"/>
                </a:cubicBezTo>
                <a:cubicBezTo>
                  <a:pt x="2674" y="1081"/>
                  <a:pt x="2669" y="1064"/>
                  <a:pt x="2664" y="1047"/>
                </a:cubicBezTo>
                <a:close/>
                <a:moveTo>
                  <a:pt x="2689" y="1133"/>
                </a:moveTo>
                <a:cubicBezTo>
                  <a:pt x="2692" y="1137"/>
                  <a:pt x="2702" y="1122"/>
                  <a:pt x="2707" y="1115"/>
                </a:cubicBezTo>
                <a:cubicBezTo>
                  <a:pt x="2713" y="1107"/>
                  <a:pt x="2719" y="1099"/>
                  <a:pt x="2724" y="1090"/>
                </a:cubicBezTo>
                <a:cubicBezTo>
                  <a:pt x="2731" y="1079"/>
                  <a:pt x="2737" y="1067"/>
                  <a:pt x="2743" y="1054"/>
                </a:cubicBezTo>
                <a:cubicBezTo>
                  <a:pt x="2748" y="1042"/>
                  <a:pt x="2754" y="1030"/>
                  <a:pt x="2752" y="1015"/>
                </a:cubicBezTo>
                <a:cubicBezTo>
                  <a:pt x="2752" y="1012"/>
                  <a:pt x="2751" y="1008"/>
                  <a:pt x="2750" y="1006"/>
                </a:cubicBezTo>
                <a:cubicBezTo>
                  <a:pt x="2747" y="1003"/>
                  <a:pt x="2744" y="1003"/>
                  <a:pt x="2741" y="1004"/>
                </a:cubicBezTo>
                <a:cubicBezTo>
                  <a:pt x="2734" y="1006"/>
                  <a:pt x="2730" y="1012"/>
                  <a:pt x="2726" y="1019"/>
                </a:cubicBezTo>
                <a:cubicBezTo>
                  <a:pt x="2721" y="1026"/>
                  <a:pt x="2716" y="1034"/>
                  <a:pt x="2713" y="1043"/>
                </a:cubicBezTo>
                <a:cubicBezTo>
                  <a:pt x="2707" y="1058"/>
                  <a:pt x="2703" y="1073"/>
                  <a:pt x="2698" y="1088"/>
                </a:cubicBezTo>
                <a:cubicBezTo>
                  <a:pt x="2694" y="1103"/>
                  <a:pt x="2685" y="1129"/>
                  <a:pt x="2689" y="1133"/>
                </a:cubicBezTo>
                <a:close/>
                <a:moveTo>
                  <a:pt x="3002" y="764"/>
                </a:moveTo>
                <a:cubicBezTo>
                  <a:pt x="3013" y="793"/>
                  <a:pt x="3033" y="813"/>
                  <a:pt x="3053" y="829"/>
                </a:cubicBezTo>
                <a:cubicBezTo>
                  <a:pt x="3055" y="831"/>
                  <a:pt x="3057" y="833"/>
                  <a:pt x="3059" y="833"/>
                </a:cubicBezTo>
                <a:cubicBezTo>
                  <a:pt x="3060" y="833"/>
                  <a:pt x="3061" y="834"/>
                  <a:pt x="3061" y="833"/>
                </a:cubicBezTo>
                <a:cubicBezTo>
                  <a:pt x="3063" y="833"/>
                  <a:pt x="3064" y="833"/>
                  <a:pt x="3065" y="831"/>
                </a:cubicBezTo>
                <a:cubicBezTo>
                  <a:pt x="3069" y="826"/>
                  <a:pt x="3063" y="813"/>
                  <a:pt x="3062" y="808"/>
                </a:cubicBezTo>
                <a:cubicBezTo>
                  <a:pt x="3058" y="800"/>
                  <a:pt x="3054" y="792"/>
                  <a:pt x="3050" y="784"/>
                </a:cubicBezTo>
                <a:cubicBezTo>
                  <a:pt x="3044" y="771"/>
                  <a:pt x="3037" y="758"/>
                  <a:pt x="3028" y="746"/>
                </a:cubicBezTo>
                <a:cubicBezTo>
                  <a:pt x="3025" y="741"/>
                  <a:pt x="3021" y="736"/>
                  <a:pt x="3016" y="735"/>
                </a:cubicBezTo>
                <a:cubicBezTo>
                  <a:pt x="3011" y="733"/>
                  <a:pt x="3005" y="734"/>
                  <a:pt x="3002" y="740"/>
                </a:cubicBezTo>
                <a:cubicBezTo>
                  <a:pt x="3000" y="743"/>
                  <a:pt x="2999" y="747"/>
                  <a:pt x="3000" y="752"/>
                </a:cubicBezTo>
                <a:cubicBezTo>
                  <a:pt x="3000" y="756"/>
                  <a:pt x="3001" y="760"/>
                  <a:pt x="3002" y="764"/>
                </a:cubicBezTo>
                <a:close/>
                <a:moveTo>
                  <a:pt x="2689" y="425"/>
                </a:moveTo>
                <a:cubicBezTo>
                  <a:pt x="2692" y="429"/>
                  <a:pt x="2702" y="414"/>
                  <a:pt x="2707" y="406"/>
                </a:cubicBezTo>
                <a:cubicBezTo>
                  <a:pt x="2713" y="399"/>
                  <a:pt x="2719" y="390"/>
                  <a:pt x="2724" y="382"/>
                </a:cubicBezTo>
                <a:cubicBezTo>
                  <a:pt x="2731" y="370"/>
                  <a:pt x="2737" y="358"/>
                  <a:pt x="2743" y="346"/>
                </a:cubicBezTo>
                <a:cubicBezTo>
                  <a:pt x="2748" y="333"/>
                  <a:pt x="2754" y="321"/>
                  <a:pt x="2752" y="306"/>
                </a:cubicBezTo>
                <a:cubicBezTo>
                  <a:pt x="2752" y="303"/>
                  <a:pt x="2751" y="300"/>
                  <a:pt x="2750" y="298"/>
                </a:cubicBezTo>
                <a:cubicBezTo>
                  <a:pt x="2747" y="295"/>
                  <a:pt x="2744" y="295"/>
                  <a:pt x="2741" y="296"/>
                </a:cubicBezTo>
                <a:cubicBezTo>
                  <a:pt x="2734" y="298"/>
                  <a:pt x="2730" y="304"/>
                  <a:pt x="2726" y="310"/>
                </a:cubicBezTo>
                <a:cubicBezTo>
                  <a:pt x="2721" y="318"/>
                  <a:pt x="2716" y="326"/>
                  <a:pt x="2713" y="335"/>
                </a:cubicBezTo>
                <a:cubicBezTo>
                  <a:pt x="2707" y="349"/>
                  <a:pt x="2703" y="364"/>
                  <a:pt x="2698" y="380"/>
                </a:cubicBezTo>
                <a:cubicBezTo>
                  <a:pt x="2694" y="394"/>
                  <a:pt x="2685" y="421"/>
                  <a:pt x="2689" y="425"/>
                </a:cubicBezTo>
                <a:close/>
                <a:moveTo>
                  <a:pt x="2650" y="381"/>
                </a:moveTo>
                <a:cubicBezTo>
                  <a:pt x="2655" y="390"/>
                  <a:pt x="2660" y="399"/>
                  <a:pt x="2666" y="407"/>
                </a:cubicBezTo>
                <a:cubicBezTo>
                  <a:pt x="2669" y="411"/>
                  <a:pt x="2683" y="436"/>
                  <a:pt x="2683" y="426"/>
                </a:cubicBezTo>
                <a:cubicBezTo>
                  <a:pt x="2683" y="414"/>
                  <a:pt x="2680" y="401"/>
                  <a:pt x="2677" y="390"/>
                </a:cubicBezTo>
                <a:cubicBezTo>
                  <a:pt x="2674" y="373"/>
                  <a:pt x="2669" y="355"/>
                  <a:pt x="2664" y="339"/>
                </a:cubicBezTo>
                <a:cubicBezTo>
                  <a:pt x="2659" y="324"/>
                  <a:pt x="2654" y="301"/>
                  <a:pt x="2640" y="296"/>
                </a:cubicBezTo>
                <a:cubicBezTo>
                  <a:pt x="2636" y="294"/>
                  <a:pt x="2631" y="296"/>
                  <a:pt x="2628" y="300"/>
                </a:cubicBezTo>
                <a:cubicBezTo>
                  <a:pt x="2624" y="305"/>
                  <a:pt x="2624" y="314"/>
                  <a:pt x="2626" y="321"/>
                </a:cubicBezTo>
                <a:cubicBezTo>
                  <a:pt x="2632" y="342"/>
                  <a:pt x="2640" y="362"/>
                  <a:pt x="2650" y="381"/>
                </a:cubicBezTo>
                <a:close/>
                <a:moveTo>
                  <a:pt x="2618" y="408"/>
                </a:moveTo>
                <a:cubicBezTo>
                  <a:pt x="2629" y="437"/>
                  <a:pt x="2649" y="457"/>
                  <a:pt x="2669" y="474"/>
                </a:cubicBezTo>
                <a:cubicBezTo>
                  <a:pt x="2671" y="475"/>
                  <a:pt x="2673" y="477"/>
                  <a:pt x="2675" y="478"/>
                </a:cubicBezTo>
                <a:cubicBezTo>
                  <a:pt x="2676" y="478"/>
                  <a:pt x="2677" y="478"/>
                  <a:pt x="2677" y="478"/>
                </a:cubicBezTo>
                <a:cubicBezTo>
                  <a:pt x="2679" y="478"/>
                  <a:pt x="2680" y="477"/>
                  <a:pt x="2681" y="476"/>
                </a:cubicBezTo>
                <a:cubicBezTo>
                  <a:pt x="2685" y="471"/>
                  <a:pt x="2679" y="457"/>
                  <a:pt x="2678" y="453"/>
                </a:cubicBezTo>
                <a:cubicBezTo>
                  <a:pt x="2674" y="444"/>
                  <a:pt x="2670" y="436"/>
                  <a:pt x="2666" y="429"/>
                </a:cubicBezTo>
                <a:cubicBezTo>
                  <a:pt x="2660" y="415"/>
                  <a:pt x="2653" y="402"/>
                  <a:pt x="2644" y="390"/>
                </a:cubicBezTo>
                <a:cubicBezTo>
                  <a:pt x="2641" y="385"/>
                  <a:pt x="2637" y="381"/>
                  <a:pt x="2632" y="379"/>
                </a:cubicBezTo>
                <a:cubicBezTo>
                  <a:pt x="2627" y="377"/>
                  <a:pt x="2621" y="379"/>
                  <a:pt x="2618" y="384"/>
                </a:cubicBezTo>
                <a:cubicBezTo>
                  <a:pt x="2616" y="387"/>
                  <a:pt x="2615" y="392"/>
                  <a:pt x="2616" y="396"/>
                </a:cubicBezTo>
                <a:cubicBezTo>
                  <a:pt x="2616" y="400"/>
                  <a:pt x="2617" y="404"/>
                  <a:pt x="2618" y="408"/>
                </a:cubicBezTo>
                <a:close/>
                <a:moveTo>
                  <a:pt x="2618" y="1116"/>
                </a:moveTo>
                <a:cubicBezTo>
                  <a:pt x="2629" y="1146"/>
                  <a:pt x="2649" y="1165"/>
                  <a:pt x="2669" y="1182"/>
                </a:cubicBezTo>
                <a:cubicBezTo>
                  <a:pt x="2671" y="1184"/>
                  <a:pt x="2673" y="1185"/>
                  <a:pt x="2675" y="1186"/>
                </a:cubicBezTo>
                <a:cubicBezTo>
                  <a:pt x="2676" y="1186"/>
                  <a:pt x="2677" y="1186"/>
                  <a:pt x="2677" y="1186"/>
                </a:cubicBezTo>
                <a:cubicBezTo>
                  <a:pt x="2679" y="1186"/>
                  <a:pt x="2680" y="1185"/>
                  <a:pt x="2681" y="1184"/>
                </a:cubicBezTo>
                <a:cubicBezTo>
                  <a:pt x="2685" y="1179"/>
                  <a:pt x="2679" y="1166"/>
                  <a:pt x="2678" y="1161"/>
                </a:cubicBezTo>
                <a:cubicBezTo>
                  <a:pt x="2674" y="1153"/>
                  <a:pt x="2670" y="1145"/>
                  <a:pt x="2666" y="1137"/>
                </a:cubicBezTo>
                <a:cubicBezTo>
                  <a:pt x="2660" y="1124"/>
                  <a:pt x="2653" y="1110"/>
                  <a:pt x="2644" y="1099"/>
                </a:cubicBezTo>
                <a:cubicBezTo>
                  <a:pt x="2641" y="1094"/>
                  <a:pt x="2637" y="1089"/>
                  <a:pt x="2632" y="1087"/>
                </a:cubicBezTo>
                <a:cubicBezTo>
                  <a:pt x="2627" y="1086"/>
                  <a:pt x="2621" y="1087"/>
                  <a:pt x="2618" y="1093"/>
                </a:cubicBezTo>
                <a:cubicBezTo>
                  <a:pt x="2616" y="1096"/>
                  <a:pt x="2615" y="1100"/>
                  <a:pt x="2616" y="1104"/>
                </a:cubicBezTo>
                <a:cubicBezTo>
                  <a:pt x="2616" y="1109"/>
                  <a:pt x="2617" y="1112"/>
                  <a:pt x="2618" y="1116"/>
                </a:cubicBezTo>
                <a:close/>
                <a:moveTo>
                  <a:pt x="2308" y="1285"/>
                </a:moveTo>
                <a:cubicBezTo>
                  <a:pt x="2303" y="1282"/>
                  <a:pt x="2296" y="1285"/>
                  <a:pt x="2292" y="1290"/>
                </a:cubicBezTo>
                <a:cubicBezTo>
                  <a:pt x="2288" y="1295"/>
                  <a:pt x="2286" y="1302"/>
                  <a:pt x="2285" y="1309"/>
                </a:cubicBezTo>
                <a:cubicBezTo>
                  <a:pt x="2286" y="1334"/>
                  <a:pt x="2289" y="1359"/>
                  <a:pt x="2292" y="1384"/>
                </a:cubicBezTo>
                <a:cubicBezTo>
                  <a:pt x="2294" y="1394"/>
                  <a:pt x="2295" y="1404"/>
                  <a:pt x="2297" y="1414"/>
                </a:cubicBezTo>
                <a:cubicBezTo>
                  <a:pt x="2298" y="1417"/>
                  <a:pt x="2301" y="1435"/>
                  <a:pt x="2305" y="1427"/>
                </a:cubicBezTo>
                <a:cubicBezTo>
                  <a:pt x="2307" y="1423"/>
                  <a:pt x="2308" y="1416"/>
                  <a:pt x="2309" y="1411"/>
                </a:cubicBezTo>
                <a:cubicBezTo>
                  <a:pt x="2311" y="1401"/>
                  <a:pt x="2312" y="1391"/>
                  <a:pt x="2313" y="1381"/>
                </a:cubicBezTo>
                <a:cubicBezTo>
                  <a:pt x="2316" y="1364"/>
                  <a:pt x="2317" y="1347"/>
                  <a:pt x="2318" y="1330"/>
                </a:cubicBezTo>
                <a:cubicBezTo>
                  <a:pt x="2319" y="1316"/>
                  <a:pt x="2320" y="1293"/>
                  <a:pt x="2308" y="1285"/>
                </a:cubicBezTo>
                <a:close/>
                <a:moveTo>
                  <a:pt x="2681" y="352"/>
                </a:moveTo>
                <a:cubicBezTo>
                  <a:pt x="2682" y="355"/>
                  <a:pt x="2685" y="374"/>
                  <a:pt x="2689" y="366"/>
                </a:cubicBezTo>
                <a:cubicBezTo>
                  <a:pt x="2691" y="361"/>
                  <a:pt x="2692" y="355"/>
                  <a:pt x="2693" y="350"/>
                </a:cubicBezTo>
                <a:cubicBezTo>
                  <a:pt x="2695" y="340"/>
                  <a:pt x="2696" y="330"/>
                  <a:pt x="2697" y="320"/>
                </a:cubicBezTo>
                <a:cubicBezTo>
                  <a:pt x="2700" y="303"/>
                  <a:pt x="2701" y="286"/>
                  <a:pt x="2702" y="268"/>
                </a:cubicBezTo>
                <a:cubicBezTo>
                  <a:pt x="2703" y="254"/>
                  <a:pt x="2704" y="232"/>
                  <a:pt x="2692" y="224"/>
                </a:cubicBezTo>
                <a:cubicBezTo>
                  <a:pt x="2687" y="221"/>
                  <a:pt x="2680" y="223"/>
                  <a:pt x="2676" y="228"/>
                </a:cubicBezTo>
                <a:cubicBezTo>
                  <a:pt x="2672" y="233"/>
                  <a:pt x="2670" y="241"/>
                  <a:pt x="2669" y="248"/>
                </a:cubicBezTo>
                <a:cubicBezTo>
                  <a:pt x="2670" y="273"/>
                  <a:pt x="2673" y="298"/>
                  <a:pt x="2676" y="323"/>
                </a:cubicBezTo>
                <a:cubicBezTo>
                  <a:pt x="2678" y="333"/>
                  <a:pt x="2679" y="343"/>
                  <a:pt x="2681" y="352"/>
                </a:cubicBezTo>
                <a:close/>
                <a:moveTo>
                  <a:pt x="2305" y="75"/>
                </a:moveTo>
                <a:cubicBezTo>
                  <a:pt x="2308" y="79"/>
                  <a:pt x="2318" y="64"/>
                  <a:pt x="2323" y="56"/>
                </a:cubicBezTo>
                <a:cubicBezTo>
                  <a:pt x="2329" y="49"/>
                  <a:pt x="2335" y="41"/>
                  <a:pt x="2340" y="32"/>
                </a:cubicBezTo>
                <a:cubicBezTo>
                  <a:pt x="2346" y="22"/>
                  <a:pt x="2352" y="11"/>
                  <a:pt x="2357" y="0"/>
                </a:cubicBezTo>
                <a:cubicBezTo>
                  <a:pt x="2323" y="0"/>
                  <a:pt x="2323" y="0"/>
                  <a:pt x="2323" y="0"/>
                </a:cubicBezTo>
                <a:cubicBezTo>
                  <a:pt x="2320" y="10"/>
                  <a:pt x="2317" y="20"/>
                  <a:pt x="2314" y="30"/>
                </a:cubicBezTo>
                <a:cubicBezTo>
                  <a:pt x="2310" y="44"/>
                  <a:pt x="2301" y="71"/>
                  <a:pt x="2305" y="75"/>
                </a:cubicBezTo>
                <a:close/>
                <a:moveTo>
                  <a:pt x="2707" y="1819"/>
                </a:moveTo>
                <a:cubicBezTo>
                  <a:pt x="2713" y="1811"/>
                  <a:pt x="2719" y="1803"/>
                  <a:pt x="2724" y="1794"/>
                </a:cubicBezTo>
                <a:cubicBezTo>
                  <a:pt x="2731" y="1783"/>
                  <a:pt x="2737" y="1771"/>
                  <a:pt x="2743" y="1758"/>
                </a:cubicBezTo>
                <a:cubicBezTo>
                  <a:pt x="2748" y="1746"/>
                  <a:pt x="2754" y="1733"/>
                  <a:pt x="2752" y="1718"/>
                </a:cubicBezTo>
                <a:cubicBezTo>
                  <a:pt x="2752" y="1715"/>
                  <a:pt x="2751" y="1712"/>
                  <a:pt x="2750" y="1710"/>
                </a:cubicBezTo>
                <a:cubicBezTo>
                  <a:pt x="2747" y="1707"/>
                  <a:pt x="2744" y="1707"/>
                  <a:pt x="2741" y="1708"/>
                </a:cubicBezTo>
                <a:cubicBezTo>
                  <a:pt x="2734" y="1710"/>
                  <a:pt x="2730" y="1716"/>
                  <a:pt x="2726" y="1723"/>
                </a:cubicBezTo>
                <a:cubicBezTo>
                  <a:pt x="2721" y="1730"/>
                  <a:pt x="2716" y="1738"/>
                  <a:pt x="2713" y="1747"/>
                </a:cubicBezTo>
                <a:cubicBezTo>
                  <a:pt x="2707" y="1761"/>
                  <a:pt x="2703" y="1777"/>
                  <a:pt x="2698" y="1792"/>
                </a:cubicBezTo>
                <a:cubicBezTo>
                  <a:pt x="2694" y="1807"/>
                  <a:pt x="2685" y="1833"/>
                  <a:pt x="2689" y="1837"/>
                </a:cubicBezTo>
                <a:cubicBezTo>
                  <a:pt x="2692" y="1841"/>
                  <a:pt x="2702" y="1826"/>
                  <a:pt x="2707" y="1819"/>
                </a:cubicBezTo>
                <a:close/>
                <a:moveTo>
                  <a:pt x="2689" y="1778"/>
                </a:moveTo>
                <a:cubicBezTo>
                  <a:pt x="2691" y="1773"/>
                  <a:pt x="2692" y="1767"/>
                  <a:pt x="2693" y="1762"/>
                </a:cubicBezTo>
                <a:cubicBezTo>
                  <a:pt x="2695" y="1752"/>
                  <a:pt x="2696" y="1742"/>
                  <a:pt x="2697" y="1732"/>
                </a:cubicBezTo>
                <a:cubicBezTo>
                  <a:pt x="2700" y="1715"/>
                  <a:pt x="2701" y="1698"/>
                  <a:pt x="2702" y="1681"/>
                </a:cubicBezTo>
                <a:cubicBezTo>
                  <a:pt x="2703" y="1666"/>
                  <a:pt x="2704" y="1644"/>
                  <a:pt x="2692" y="1636"/>
                </a:cubicBezTo>
                <a:cubicBezTo>
                  <a:pt x="2687" y="1633"/>
                  <a:pt x="2680" y="1635"/>
                  <a:pt x="2676" y="1640"/>
                </a:cubicBezTo>
                <a:cubicBezTo>
                  <a:pt x="2672" y="1645"/>
                  <a:pt x="2670" y="1653"/>
                  <a:pt x="2669" y="1660"/>
                </a:cubicBezTo>
                <a:cubicBezTo>
                  <a:pt x="2670" y="1685"/>
                  <a:pt x="2673" y="1710"/>
                  <a:pt x="2676" y="1735"/>
                </a:cubicBezTo>
                <a:cubicBezTo>
                  <a:pt x="2678" y="1745"/>
                  <a:pt x="2679" y="1755"/>
                  <a:pt x="2681" y="1765"/>
                </a:cubicBezTo>
                <a:cubicBezTo>
                  <a:pt x="2682" y="1768"/>
                  <a:pt x="2685" y="1786"/>
                  <a:pt x="2689" y="1778"/>
                </a:cubicBezTo>
                <a:close/>
                <a:moveTo>
                  <a:pt x="2666" y="1841"/>
                </a:moveTo>
                <a:cubicBezTo>
                  <a:pt x="2660" y="1827"/>
                  <a:pt x="2653" y="1814"/>
                  <a:pt x="2644" y="1802"/>
                </a:cubicBezTo>
                <a:cubicBezTo>
                  <a:pt x="2641" y="1797"/>
                  <a:pt x="2637" y="1793"/>
                  <a:pt x="2632" y="1791"/>
                </a:cubicBezTo>
                <a:cubicBezTo>
                  <a:pt x="2627" y="1789"/>
                  <a:pt x="2621" y="1791"/>
                  <a:pt x="2618" y="1796"/>
                </a:cubicBezTo>
                <a:cubicBezTo>
                  <a:pt x="2616" y="1800"/>
                  <a:pt x="2615" y="1804"/>
                  <a:pt x="2616" y="1808"/>
                </a:cubicBezTo>
                <a:cubicBezTo>
                  <a:pt x="2616" y="1812"/>
                  <a:pt x="2617" y="1816"/>
                  <a:pt x="2618" y="1820"/>
                </a:cubicBezTo>
                <a:cubicBezTo>
                  <a:pt x="2629" y="1849"/>
                  <a:pt x="2649" y="1869"/>
                  <a:pt x="2669" y="1886"/>
                </a:cubicBezTo>
                <a:cubicBezTo>
                  <a:pt x="2671" y="1887"/>
                  <a:pt x="2673" y="1889"/>
                  <a:pt x="2675" y="1890"/>
                </a:cubicBezTo>
                <a:cubicBezTo>
                  <a:pt x="2676" y="1890"/>
                  <a:pt x="2677" y="1890"/>
                  <a:pt x="2677" y="1890"/>
                </a:cubicBezTo>
                <a:cubicBezTo>
                  <a:pt x="2679" y="1890"/>
                  <a:pt x="2680" y="1889"/>
                  <a:pt x="2681" y="1888"/>
                </a:cubicBezTo>
                <a:cubicBezTo>
                  <a:pt x="2685" y="1883"/>
                  <a:pt x="2679" y="1869"/>
                  <a:pt x="2678" y="1865"/>
                </a:cubicBezTo>
                <a:cubicBezTo>
                  <a:pt x="2674" y="1856"/>
                  <a:pt x="2670" y="1849"/>
                  <a:pt x="2666" y="1841"/>
                </a:cubicBezTo>
                <a:close/>
                <a:moveTo>
                  <a:pt x="2757" y="1794"/>
                </a:moveTo>
                <a:cubicBezTo>
                  <a:pt x="2757" y="1794"/>
                  <a:pt x="2756" y="1794"/>
                  <a:pt x="2756" y="1794"/>
                </a:cubicBezTo>
                <a:cubicBezTo>
                  <a:pt x="2754" y="1793"/>
                  <a:pt x="2751" y="1793"/>
                  <a:pt x="2748" y="1794"/>
                </a:cubicBezTo>
                <a:cubicBezTo>
                  <a:pt x="2735" y="1799"/>
                  <a:pt x="2724" y="1814"/>
                  <a:pt x="2715" y="1827"/>
                </a:cubicBezTo>
                <a:cubicBezTo>
                  <a:pt x="2703" y="1844"/>
                  <a:pt x="2688" y="1880"/>
                  <a:pt x="2691" y="1886"/>
                </a:cubicBezTo>
                <a:cubicBezTo>
                  <a:pt x="2694" y="1893"/>
                  <a:pt x="2732" y="1868"/>
                  <a:pt x="2747" y="1847"/>
                </a:cubicBezTo>
                <a:cubicBezTo>
                  <a:pt x="2755" y="1836"/>
                  <a:pt x="2770" y="1815"/>
                  <a:pt x="2761" y="1799"/>
                </a:cubicBezTo>
                <a:cubicBezTo>
                  <a:pt x="2760" y="1797"/>
                  <a:pt x="2759" y="1796"/>
                  <a:pt x="2757" y="1794"/>
                </a:cubicBezTo>
                <a:close/>
                <a:moveTo>
                  <a:pt x="2664" y="1751"/>
                </a:moveTo>
                <a:cubicBezTo>
                  <a:pt x="2659" y="1736"/>
                  <a:pt x="2654" y="1713"/>
                  <a:pt x="2640" y="1708"/>
                </a:cubicBezTo>
                <a:cubicBezTo>
                  <a:pt x="2636" y="1706"/>
                  <a:pt x="2631" y="1708"/>
                  <a:pt x="2628" y="1712"/>
                </a:cubicBezTo>
                <a:cubicBezTo>
                  <a:pt x="2624" y="1718"/>
                  <a:pt x="2624" y="1726"/>
                  <a:pt x="2626" y="1733"/>
                </a:cubicBezTo>
                <a:cubicBezTo>
                  <a:pt x="2632" y="1754"/>
                  <a:pt x="2640" y="1774"/>
                  <a:pt x="2650" y="1793"/>
                </a:cubicBezTo>
                <a:cubicBezTo>
                  <a:pt x="2655" y="1802"/>
                  <a:pt x="2660" y="1811"/>
                  <a:pt x="2666" y="1820"/>
                </a:cubicBezTo>
                <a:cubicBezTo>
                  <a:pt x="2669" y="1824"/>
                  <a:pt x="2683" y="1848"/>
                  <a:pt x="2683" y="1838"/>
                </a:cubicBezTo>
                <a:cubicBezTo>
                  <a:pt x="2683" y="1826"/>
                  <a:pt x="2680" y="1813"/>
                  <a:pt x="2677" y="1802"/>
                </a:cubicBezTo>
                <a:cubicBezTo>
                  <a:pt x="2674" y="1785"/>
                  <a:pt x="2669" y="1768"/>
                  <a:pt x="2664" y="1751"/>
                </a:cubicBezTo>
                <a:close/>
                <a:moveTo>
                  <a:pt x="2757" y="382"/>
                </a:moveTo>
                <a:cubicBezTo>
                  <a:pt x="2757" y="382"/>
                  <a:pt x="2756" y="382"/>
                  <a:pt x="2756" y="382"/>
                </a:cubicBezTo>
                <a:cubicBezTo>
                  <a:pt x="2754" y="380"/>
                  <a:pt x="2751" y="381"/>
                  <a:pt x="2748" y="382"/>
                </a:cubicBezTo>
                <a:cubicBezTo>
                  <a:pt x="2735" y="387"/>
                  <a:pt x="2724" y="402"/>
                  <a:pt x="2715" y="415"/>
                </a:cubicBezTo>
                <a:cubicBezTo>
                  <a:pt x="2703" y="432"/>
                  <a:pt x="2688" y="468"/>
                  <a:pt x="2691" y="474"/>
                </a:cubicBezTo>
                <a:cubicBezTo>
                  <a:pt x="2694" y="480"/>
                  <a:pt x="2732" y="456"/>
                  <a:pt x="2747" y="435"/>
                </a:cubicBezTo>
                <a:cubicBezTo>
                  <a:pt x="2755" y="424"/>
                  <a:pt x="2770" y="402"/>
                  <a:pt x="2761" y="387"/>
                </a:cubicBezTo>
                <a:cubicBezTo>
                  <a:pt x="2760" y="385"/>
                  <a:pt x="2759" y="383"/>
                  <a:pt x="2757" y="382"/>
                </a:cubicBezTo>
                <a:close/>
                <a:moveTo>
                  <a:pt x="3016" y="2146"/>
                </a:moveTo>
                <a:cubicBezTo>
                  <a:pt x="3011" y="2144"/>
                  <a:pt x="3005" y="2146"/>
                  <a:pt x="3002" y="2151"/>
                </a:cubicBezTo>
                <a:cubicBezTo>
                  <a:pt x="3001" y="2153"/>
                  <a:pt x="3000" y="2156"/>
                  <a:pt x="3000" y="2159"/>
                </a:cubicBezTo>
                <a:cubicBezTo>
                  <a:pt x="3030" y="2159"/>
                  <a:pt x="3030" y="2159"/>
                  <a:pt x="3030" y="2159"/>
                </a:cubicBezTo>
                <a:cubicBezTo>
                  <a:pt x="3029" y="2158"/>
                  <a:pt x="3029" y="2158"/>
                  <a:pt x="3028" y="2157"/>
                </a:cubicBezTo>
                <a:cubicBezTo>
                  <a:pt x="3025" y="2152"/>
                  <a:pt x="3021" y="2148"/>
                  <a:pt x="3016" y="2146"/>
                </a:cubicBezTo>
                <a:close/>
                <a:moveTo>
                  <a:pt x="3048" y="2106"/>
                </a:moveTo>
                <a:cubicBezTo>
                  <a:pt x="3043" y="2091"/>
                  <a:pt x="3038" y="2068"/>
                  <a:pt x="3024" y="2063"/>
                </a:cubicBezTo>
                <a:cubicBezTo>
                  <a:pt x="3020" y="2061"/>
                  <a:pt x="3015" y="2062"/>
                  <a:pt x="3012" y="2067"/>
                </a:cubicBezTo>
                <a:cubicBezTo>
                  <a:pt x="3008" y="2072"/>
                  <a:pt x="3008" y="2081"/>
                  <a:pt x="3010" y="2088"/>
                </a:cubicBezTo>
                <a:cubicBezTo>
                  <a:pt x="3016" y="2109"/>
                  <a:pt x="3024" y="2129"/>
                  <a:pt x="3034" y="2148"/>
                </a:cubicBezTo>
                <a:cubicBezTo>
                  <a:pt x="3036" y="2151"/>
                  <a:pt x="3038" y="2155"/>
                  <a:pt x="3040" y="2159"/>
                </a:cubicBezTo>
                <a:cubicBezTo>
                  <a:pt x="3062" y="2159"/>
                  <a:pt x="3062" y="2159"/>
                  <a:pt x="3062" y="2159"/>
                </a:cubicBezTo>
                <a:cubicBezTo>
                  <a:pt x="3061" y="2158"/>
                  <a:pt x="3061" y="2157"/>
                  <a:pt x="3061" y="2157"/>
                </a:cubicBezTo>
                <a:cubicBezTo>
                  <a:pt x="3058" y="2139"/>
                  <a:pt x="3053" y="2122"/>
                  <a:pt x="3048" y="2106"/>
                </a:cubicBezTo>
                <a:close/>
                <a:moveTo>
                  <a:pt x="3053" y="1535"/>
                </a:moveTo>
                <a:cubicBezTo>
                  <a:pt x="3055" y="1537"/>
                  <a:pt x="3057" y="1538"/>
                  <a:pt x="3059" y="1539"/>
                </a:cubicBezTo>
                <a:cubicBezTo>
                  <a:pt x="3060" y="1539"/>
                  <a:pt x="3061" y="1539"/>
                  <a:pt x="3061" y="1539"/>
                </a:cubicBezTo>
                <a:cubicBezTo>
                  <a:pt x="3063" y="1539"/>
                  <a:pt x="3064" y="1538"/>
                  <a:pt x="3065" y="1537"/>
                </a:cubicBezTo>
                <a:cubicBezTo>
                  <a:pt x="3069" y="1532"/>
                  <a:pt x="3063" y="1519"/>
                  <a:pt x="3062" y="1514"/>
                </a:cubicBezTo>
                <a:cubicBezTo>
                  <a:pt x="3058" y="1505"/>
                  <a:pt x="3054" y="1498"/>
                  <a:pt x="3050" y="1490"/>
                </a:cubicBezTo>
                <a:cubicBezTo>
                  <a:pt x="3044" y="1476"/>
                  <a:pt x="3037" y="1463"/>
                  <a:pt x="3028" y="1451"/>
                </a:cubicBezTo>
                <a:cubicBezTo>
                  <a:pt x="3025" y="1447"/>
                  <a:pt x="3021" y="1442"/>
                  <a:pt x="3016" y="1440"/>
                </a:cubicBezTo>
                <a:cubicBezTo>
                  <a:pt x="3011" y="1438"/>
                  <a:pt x="3005" y="1440"/>
                  <a:pt x="3002" y="1445"/>
                </a:cubicBezTo>
                <a:cubicBezTo>
                  <a:pt x="3000" y="1449"/>
                  <a:pt x="2999" y="1453"/>
                  <a:pt x="3000" y="1457"/>
                </a:cubicBezTo>
                <a:cubicBezTo>
                  <a:pt x="3000" y="1461"/>
                  <a:pt x="3001" y="1465"/>
                  <a:pt x="3002" y="1469"/>
                </a:cubicBezTo>
                <a:cubicBezTo>
                  <a:pt x="3013" y="1498"/>
                  <a:pt x="3033" y="1518"/>
                  <a:pt x="3053" y="1535"/>
                </a:cubicBezTo>
                <a:close/>
                <a:moveTo>
                  <a:pt x="2373" y="32"/>
                </a:moveTo>
                <a:cubicBezTo>
                  <a:pt x="2373" y="32"/>
                  <a:pt x="2372" y="32"/>
                  <a:pt x="2372" y="32"/>
                </a:cubicBezTo>
                <a:cubicBezTo>
                  <a:pt x="2370" y="31"/>
                  <a:pt x="2367" y="31"/>
                  <a:pt x="2364" y="32"/>
                </a:cubicBezTo>
                <a:cubicBezTo>
                  <a:pt x="2351" y="37"/>
                  <a:pt x="2340" y="52"/>
                  <a:pt x="2331" y="65"/>
                </a:cubicBezTo>
                <a:cubicBezTo>
                  <a:pt x="2319" y="82"/>
                  <a:pt x="2304" y="118"/>
                  <a:pt x="2307" y="124"/>
                </a:cubicBezTo>
                <a:cubicBezTo>
                  <a:pt x="2310" y="131"/>
                  <a:pt x="2348" y="106"/>
                  <a:pt x="2363" y="85"/>
                </a:cubicBezTo>
                <a:cubicBezTo>
                  <a:pt x="2371" y="74"/>
                  <a:pt x="2386" y="52"/>
                  <a:pt x="2377" y="37"/>
                </a:cubicBezTo>
                <a:cubicBezTo>
                  <a:pt x="2376" y="35"/>
                  <a:pt x="2375" y="33"/>
                  <a:pt x="2373" y="32"/>
                </a:cubicBezTo>
                <a:close/>
                <a:moveTo>
                  <a:pt x="2757" y="1091"/>
                </a:moveTo>
                <a:cubicBezTo>
                  <a:pt x="2757" y="1091"/>
                  <a:pt x="2756" y="1090"/>
                  <a:pt x="2756" y="1090"/>
                </a:cubicBezTo>
                <a:cubicBezTo>
                  <a:pt x="2754" y="1089"/>
                  <a:pt x="2751" y="1089"/>
                  <a:pt x="2748" y="1090"/>
                </a:cubicBezTo>
                <a:cubicBezTo>
                  <a:pt x="2735" y="1095"/>
                  <a:pt x="2724" y="1110"/>
                  <a:pt x="2715" y="1123"/>
                </a:cubicBezTo>
                <a:cubicBezTo>
                  <a:pt x="2703" y="1140"/>
                  <a:pt x="2688" y="1176"/>
                  <a:pt x="2691" y="1183"/>
                </a:cubicBezTo>
                <a:cubicBezTo>
                  <a:pt x="2694" y="1189"/>
                  <a:pt x="2732" y="1164"/>
                  <a:pt x="2747" y="1144"/>
                </a:cubicBezTo>
                <a:cubicBezTo>
                  <a:pt x="2755" y="1133"/>
                  <a:pt x="2770" y="1111"/>
                  <a:pt x="2761" y="1095"/>
                </a:cubicBezTo>
                <a:cubicBezTo>
                  <a:pt x="2760" y="1093"/>
                  <a:pt x="2759" y="1092"/>
                  <a:pt x="2757" y="1091"/>
                </a:cubicBezTo>
                <a:close/>
                <a:moveTo>
                  <a:pt x="2373" y="738"/>
                </a:moveTo>
                <a:cubicBezTo>
                  <a:pt x="2373" y="738"/>
                  <a:pt x="2372" y="738"/>
                  <a:pt x="2372" y="737"/>
                </a:cubicBezTo>
                <a:cubicBezTo>
                  <a:pt x="2370" y="736"/>
                  <a:pt x="2367" y="736"/>
                  <a:pt x="2364" y="737"/>
                </a:cubicBezTo>
                <a:cubicBezTo>
                  <a:pt x="2351" y="743"/>
                  <a:pt x="2340" y="757"/>
                  <a:pt x="2331" y="770"/>
                </a:cubicBezTo>
                <a:cubicBezTo>
                  <a:pt x="2319" y="788"/>
                  <a:pt x="2304" y="824"/>
                  <a:pt x="2307" y="830"/>
                </a:cubicBezTo>
                <a:cubicBezTo>
                  <a:pt x="2310" y="836"/>
                  <a:pt x="2348" y="811"/>
                  <a:pt x="2363" y="791"/>
                </a:cubicBezTo>
                <a:cubicBezTo>
                  <a:pt x="2371" y="780"/>
                  <a:pt x="2386" y="758"/>
                  <a:pt x="2377" y="742"/>
                </a:cubicBezTo>
                <a:cubicBezTo>
                  <a:pt x="2376" y="741"/>
                  <a:pt x="2375" y="739"/>
                  <a:pt x="2373" y="738"/>
                </a:cubicBezTo>
                <a:close/>
                <a:moveTo>
                  <a:pt x="2280" y="2106"/>
                </a:moveTo>
                <a:cubicBezTo>
                  <a:pt x="2275" y="2091"/>
                  <a:pt x="2270" y="2068"/>
                  <a:pt x="2256" y="2063"/>
                </a:cubicBezTo>
                <a:cubicBezTo>
                  <a:pt x="2252" y="2061"/>
                  <a:pt x="2247" y="2062"/>
                  <a:pt x="2244" y="2067"/>
                </a:cubicBezTo>
                <a:cubicBezTo>
                  <a:pt x="2240" y="2072"/>
                  <a:pt x="2240" y="2081"/>
                  <a:pt x="2242" y="2088"/>
                </a:cubicBezTo>
                <a:cubicBezTo>
                  <a:pt x="2248" y="2109"/>
                  <a:pt x="2256" y="2129"/>
                  <a:pt x="2266" y="2148"/>
                </a:cubicBezTo>
                <a:cubicBezTo>
                  <a:pt x="2268" y="2151"/>
                  <a:pt x="2270" y="2155"/>
                  <a:pt x="2272" y="2159"/>
                </a:cubicBezTo>
                <a:cubicBezTo>
                  <a:pt x="2294" y="2159"/>
                  <a:pt x="2294" y="2159"/>
                  <a:pt x="2294" y="2159"/>
                </a:cubicBezTo>
                <a:cubicBezTo>
                  <a:pt x="2293" y="2158"/>
                  <a:pt x="2293" y="2157"/>
                  <a:pt x="2293" y="2157"/>
                </a:cubicBezTo>
                <a:cubicBezTo>
                  <a:pt x="2290" y="2139"/>
                  <a:pt x="2285" y="2122"/>
                  <a:pt x="2280" y="2106"/>
                </a:cubicBezTo>
                <a:close/>
                <a:moveTo>
                  <a:pt x="2248" y="2146"/>
                </a:moveTo>
                <a:cubicBezTo>
                  <a:pt x="2243" y="2144"/>
                  <a:pt x="2237" y="2146"/>
                  <a:pt x="2234" y="2151"/>
                </a:cubicBezTo>
                <a:cubicBezTo>
                  <a:pt x="2233" y="2153"/>
                  <a:pt x="2232" y="2156"/>
                  <a:pt x="2232" y="2159"/>
                </a:cubicBezTo>
                <a:cubicBezTo>
                  <a:pt x="2262" y="2159"/>
                  <a:pt x="2262" y="2159"/>
                  <a:pt x="2262" y="2159"/>
                </a:cubicBezTo>
                <a:cubicBezTo>
                  <a:pt x="2261" y="2158"/>
                  <a:pt x="2261" y="2158"/>
                  <a:pt x="2260" y="2157"/>
                </a:cubicBezTo>
                <a:cubicBezTo>
                  <a:pt x="2257" y="2152"/>
                  <a:pt x="2253" y="2148"/>
                  <a:pt x="2248" y="2146"/>
                </a:cubicBezTo>
                <a:close/>
                <a:moveTo>
                  <a:pt x="2285" y="1535"/>
                </a:moveTo>
                <a:cubicBezTo>
                  <a:pt x="2287" y="1537"/>
                  <a:pt x="2289" y="1538"/>
                  <a:pt x="2291" y="1539"/>
                </a:cubicBezTo>
                <a:cubicBezTo>
                  <a:pt x="2292" y="1539"/>
                  <a:pt x="2293" y="1539"/>
                  <a:pt x="2293" y="1539"/>
                </a:cubicBezTo>
                <a:cubicBezTo>
                  <a:pt x="2295" y="1539"/>
                  <a:pt x="2296" y="1538"/>
                  <a:pt x="2297" y="1537"/>
                </a:cubicBezTo>
                <a:cubicBezTo>
                  <a:pt x="2301" y="1532"/>
                  <a:pt x="2295" y="1519"/>
                  <a:pt x="2294" y="1514"/>
                </a:cubicBezTo>
                <a:cubicBezTo>
                  <a:pt x="2290" y="1505"/>
                  <a:pt x="2286" y="1498"/>
                  <a:pt x="2282" y="1490"/>
                </a:cubicBezTo>
                <a:cubicBezTo>
                  <a:pt x="2276" y="1476"/>
                  <a:pt x="2269" y="1463"/>
                  <a:pt x="2260" y="1451"/>
                </a:cubicBezTo>
                <a:cubicBezTo>
                  <a:pt x="2257" y="1447"/>
                  <a:pt x="2253" y="1442"/>
                  <a:pt x="2248" y="1440"/>
                </a:cubicBezTo>
                <a:cubicBezTo>
                  <a:pt x="2243" y="1438"/>
                  <a:pt x="2237" y="1440"/>
                  <a:pt x="2234" y="1445"/>
                </a:cubicBezTo>
                <a:cubicBezTo>
                  <a:pt x="2232" y="1449"/>
                  <a:pt x="2231" y="1453"/>
                  <a:pt x="2232" y="1457"/>
                </a:cubicBezTo>
                <a:cubicBezTo>
                  <a:pt x="2232" y="1461"/>
                  <a:pt x="2233" y="1465"/>
                  <a:pt x="2234" y="1469"/>
                </a:cubicBezTo>
                <a:cubicBezTo>
                  <a:pt x="2245" y="1498"/>
                  <a:pt x="2265" y="1518"/>
                  <a:pt x="2285" y="1535"/>
                </a:cubicBezTo>
                <a:close/>
                <a:moveTo>
                  <a:pt x="1989" y="382"/>
                </a:moveTo>
                <a:cubicBezTo>
                  <a:pt x="1989" y="382"/>
                  <a:pt x="1988" y="382"/>
                  <a:pt x="1988" y="382"/>
                </a:cubicBezTo>
                <a:cubicBezTo>
                  <a:pt x="1986" y="380"/>
                  <a:pt x="1983" y="381"/>
                  <a:pt x="1980" y="382"/>
                </a:cubicBezTo>
                <a:cubicBezTo>
                  <a:pt x="1967" y="387"/>
                  <a:pt x="1956" y="402"/>
                  <a:pt x="1947" y="415"/>
                </a:cubicBezTo>
                <a:cubicBezTo>
                  <a:pt x="1935" y="432"/>
                  <a:pt x="1920" y="468"/>
                  <a:pt x="1923" y="474"/>
                </a:cubicBezTo>
                <a:cubicBezTo>
                  <a:pt x="1926" y="480"/>
                  <a:pt x="1964" y="456"/>
                  <a:pt x="1979" y="435"/>
                </a:cubicBezTo>
                <a:cubicBezTo>
                  <a:pt x="1987" y="424"/>
                  <a:pt x="2002" y="402"/>
                  <a:pt x="1993" y="387"/>
                </a:cubicBezTo>
                <a:cubicBezTo>
                  <a:pt x="1992" y="385"/>
                  <a:pt x="1991" y="383"/>
                  <a:pt x="1989" y="382"/>
                </a:cubicBezTo>
                <a:close/>
                <a:moveTo>
                  <a:pt x="1989" y="1091"/>
                </a:moveTo>
                <a:cubicBezTo>
                  <a:pt x="1989" y="1091"/>
                  <a:pt x="1988" y="1090"/>
                  <a:pt x="1988" y="1090"/>
                </a:cubicBezTo>
                <a:cubicBezTo>
                  <a:pt x="1986" y="1089"/>
                  <a:pt x="1983" y="1089"/>
                  <a:pt x="1980" y="1090"/>
                </a:cubicBezTo>
                <a:cubicBezTo>
                  <a:pt x="1967" y="1095"/>
                  <a:pt x="1956" y="1110"/>
                  <a:pt x="1947" y="1123"/>
                </a:cubicBezTo>
                <a:cubicBezTo>
                  <a:pt x="1935" y="1140"/>
                  <a:pt x="1920" y="1176"/>
                  <a:pt x="1923" y="1183"/>
                </a:cubicBezTo>
                <a:cubicBezTo>
                  <a:pt x="1926" y="1189"/>
                  <a:pt x="1964" y="1164"/>
                  <a:pt x="1979" y="1144"/>
                </a:cubicBezTo>
                <a:cubicBezTo>
                  <a:pt x="1987" y="1133"/>
                  <a:pt x="2002" y="1111"/>
                  <a:pt x="1993" y="1095"/>
                </a:cubicBezTo>
                <a:cubicBezTo>
                  <a:pt x="1992" y="1093"/>
                  <a:pt x="1991" y="1092"/>
                  <a:pt x="1989" y="1091"/>
                </a:cubicBezTo>
                <a:close/>
                <a:moveTo>
                  <a:pt x="2368" y="2073"/>
                </a:moveTo>
                <a:cubicBezTo>
                  <a:pt x="2368" y="2070"/>
                  <a:pt x="2367" y="2067"/>
                  <a:pt x="2366" y="2065"/>
                </a:cubicBezTo>
                <a:cubicBezTo>
                  <a:pt x="2363" y="2062"/>
                  <a:pt x="2360" y="2062"/>
                  <a:pt x="2357" y="2063"/>
                </a:cubicBezTo>
                <a:cubicBezTo>
                  <a:pt x="2350" y="2065"/>
                  <a:pt x="2346" y="2071"/>
                  <a:pt x="2342" y="2077"/>
                </a:cubicBezTo>
                <a:cubicBezTo>
                  <a:pt x="2337" y="2085"/>
                  <a:pt x="2332" y="2092"/>
                  <a:pt x="2329" y="2101"/>
                </a:cubicBezTo>
                <a:cubicBezTo>
                  <a:pt x="2323" y="2116"/>
                  <a:pt x="2319" y="2131"/>
                  <a:pt x="2314" y="2146"/>
                </a:cubicBezTo>
                <a:cubicBezTo>
                  <a:pt x="2313" y="2150"/>
                  <a:pt x="2312" y="2154"/>
                  <a:pt x="2310" y="2159"/>
                </a:cubicBezTo>
                <a:cubicBezTo>
                  <a:pt x="2333" y="2159"/>
                  <a:pt x="2333" y="2159"/>
                  <a:pt x="2333" y="2159"/>
                </a:cubicBezTo>
                <a:cubicBezTo>
                  <a:pt x="2336" y="2155"/>
                  <a:pt x="2338" y="2152"/>
                  <a:pt x="2340" y="2149"/>
                </a:cubicBezTo>
                <a:cubicBezTo>
                  <a:pt x="2347" y="2137"/>
                  <a:pt x="2353" y="2125"/>
                  <a:pt x="2359" y="2113"/>
                </a:cubicBezTo>
                <a:cubicBezTo>
                  <a:pt x="2364" y="2100"/>
                  <a:pt x="2370" y="2088"/>
                  <a:pt x="2368" y="2073"/>
                </a:cubicBezTo>
                <a:close/>
                <a:moveTo>
                  <a:pt x="2373" y="2149"/>
                </a:moveTo>
                <a:cubicBezTo>
                  <a:pt x="2373" y="2149"/>
                  <a:pt x="2372" y="2149"/>
                  <a:pt x="2372" y="2148"/>
                </a:cubicBezTo>
                <a:cubicBezTo>
                  <a:pt x="2370" y="2147"/>
                  <a:pt x="2367" y="2147"/>
                  <a:pt x="2364" y="2148"/>
                </a:cubicBezTo>
                <a:cubicBezTo>
                  <a:pt x="2359" y="2151"/>
                  <a:pt x="2354" y="2154"/>
                  <a:pt x="2349" y="2159"/>
                </a:cubicBezTo>
                <a:cubicBezTo>
                  <a:pt x="2379" y="2159"/>
                  <a:pt x="2379" y="2159"/>
                  <a:pt x="2379" y="2159"/>
                </a:cubicBezTo>
                <a:cubicBezTo>
                  <a:pt x="2378" y="2157"/>
                  <a:pt x="2378" y="2155"/>
                  <a:pt x="2377" y="2153"/>
                </a:cubicBezTo>
                <a:cubicBezTo>
                  <a:pt x="2376" y="2152"/>
                  <a:pt x="2375" y="2150"/>
                  <a:pt x="2373" y="2149"/>
                </a:cubicBezTo>
                <a:close/>
                <a:moveTo>
                  <a:pt x="2373" y="1444"/>
                </a:moveTo>
                <a:cubicBezTo>
                  <a:pt x="2373" y="1443"/>
                  <a:pt x="2372" y="1443"/>
                  <a:pt x="2372" y="1443"/>
                </a:cubicBezTo>
                <a:cubicBezTo>
                  <a:pt x="2370" y="1442"/>
                  <a:pt x="2367" y="1442"/>
                  <a:pt x="2364" y="1443"/>
                </a:cubicBezTo>
                <a:cubicBezTo>
                  <a:pt x="2351" y="1448"/>
                  <a:pt x="2340" y="1463"/>
                  <a:pt x="2331" y="1476"/>
                </a:cubicBezTo>
                <a:cubicBezTo>
                  <a:pt x="2319" y="1493"/>
                  <a:pt x="2304" y="1529"/>
                  <a:pt x="2307" y="1536"/>
                </a:cubicBezTo>
                <a:cubicBezTo>
                  <a:pt x="2310" y="1542"/>
                  <a:pt x="2348" y="1517"/>
                  <a:pt x="2363" y="1497"/>
                </a:cubicBezTo>
                <a:cubicBezTo>
                  <a:pt x="2371" y="1485"/>
                  <a:pt x="2386" y="1464"/>
                  <a:pt x="2377" y="1448"/>
                </a:cubicBezTo>
                <a:cubicBezTo>
                  <a:pt x="2376" y="1446"/>
                  <a:pt x="2375" y="1445"/>
                  <a:pt x="2373" y="1444"/>
                </a:cubicBezTo>
                <a:close/>
                <a:moveTo>
                  <a:pt x="3086" y="2035"/>
                </a:moveTo>
                <a:cubicBezTo>
                  <a:pt x="3087" y="2021"/>
                  <a:pt x="3088" y="1998"/>
                  <a:pt x="3076" y="1991"/>
                </a:cubicBezTo>
                <a:cubicBezTo>
                  <a:pt x="3071" y="1988"/>
                  <a:pt x="3064" y="1990"/>
                  <a:pt x="3060" y="1995"/>
                </a:cubicBezTo>
                <a:cubicBezTo>
                  <a:pt x="3056" y="2000"/>
                  <a:pt x="3054" y="2008"/>
                  <a:pt x="3053" y="2015"/>
                </a:cubicBezTo>
                <a:cubicBezTo>
                  <a:pt x="3054" y="2040"/>
                  <a:pt x="3057" y="2065"/>
                  <a:pt x="3060" y="2090"/>
                </a:cubicBezTo>
                <a:cubicBezTo>
                  <a:pt x="3062" y="2100"/>
                  <a:pt x="3063" y="2109"/>
                  <a:pt x="3065" y="2119"/>
                </a:cubicBezTo>
                <a:cubicBezTo>
                  <a:pt x="3066" y="2122"/>
                  <a:pt x="3069" y="2141"/>
                  <a:pt x="3073" y="2133"/>
                </a:cubicBezTo>
                <a:cubicBezTo>
                  <a:pt x="3075" y="2128"/>
                  <a:pt x="3076" y="2122"/>
                  <a:pt x="3077" y="2117"/>
                </a:cubicBezTo>
                <a:cubicBezTo>
                  <a:pt x="3079" y="2107"/>
                  <a:pt x="3080" y="2097"/>
                  <a:pt x="3081" y="2086"/>
                </a:cubicBezTo>
                <a:cubicBezTo>
                  <a:pt x="3084" y="2069"/>
                  <a:pt x="3085" y="2052"/>
                  <a:pt x="3086" y="2035"/>
                </a:cubicBezTo>
                <a:close/>
                <a:moveTo>
                  <a:pt x="2318" y="2035"/>
                </a:moveTo>
                <a:cubicBezTo>
                  <a:pt x="2319" y="2021"/>
                  <a:pt x="2320" y="1998"/>
                  <a:pt x="2308" y="1991"/>
                </a:cubicBezTo>
                <a:cubicBezTo>
                  <a:pt x="2303" y="1988"/>
                  <a:pt x="2296" y="1990"/>
                  <a:pt x="2292" y="1995"/>
                </a:cubicBezTo>
                <a:cubicBezTo>
                  <a:pt x="2288" y="2000"/>
                  <a:pt x="2286" y="2008"/>
                  <a:pt x="2285" y="2015"/>
                </a:cubicBezTo>
                <a:cubicBezTo>
                  <a:pt x="2286" y="2040"/>
                  <a:pt x="2289" y="2065"/>
                  <a:pt x="2292" y="2090"/>
                </a:cubicBezTo>
                <a:cubicBezTo>
                  <a:pt x="2294" y="2100"/>
                  <a:pt x="2295" y="2109"/>
                  <a:pt x="2297" y="2119"/>
                </a:cubicBezTo>
                <a:cubicBezTo>
                  <a:pt x="2298" y="2122"/>
                  <a:pt x="2301" y="2141"/>
                  <a:pt x="2305" y="2133"/>
                </a:cubicBezTo>
                <a:cubicBezTo>
                  <a:pt x="2307" y="2128"/>
                  <a:pt x="2308" y="2122"/>
                  <a:pt x="2309" y="2117"/>
                </a:cubicBezTo>
                <a:cubicBezTo>
                  <a:pt x="2311" y="2107"/>
                  <a:pt x="2312" y="2097"/>
                  <a:pt x="2313" y="2086"/>
                </a:cubicBezTo>
                <a:cubicBezTo>
                  <a:pt x="2316" y="2069"/>
                  <a:pt x="2317" y="2052"/>
                  <a:pt x="2318" y="2035"/>
                </a:cubicBezTo>
                <a:close/>
                <a:moveTo>
                  <a:pt x="3828" y="584"/>
                </a:moveTo>
                <a:cubicBezTo>
                  <a:pt x="3824" y="589"/>
                  <a:pt x="3822" y="596"/>
                  <a:pt x="3821" y="604"/>
                </a:cubicBezTo>
                <a:cubicBezTo>
                  <a:pt x="3822" y="629"/>
                  <a:pt x="3825" y="654"/>
                  <a:pt x="3828" y="679"/>
                </a:cubicBezTo>
                <a:cubicBezTo>
                  <a:pt x="3830" y="688"/>
                  <a:pt x="3831" y="698"/>
                  <a:pt x="3833" y="708"/>
                </a:cubicBezTo>
                <a:cubicBezTo>
                  <a:pt x="3834" y="711"/>
                  <a:pt x="3837" y="730"/>
                  <a:pt x="3841" y="721"/>
                </a:cubicBezTo>
                <a:cubicBezTo>
                  <a:pt x="3841" y="721"/>
                  <a:pt x="3841" y="720"/>
                  <a:pt x="3842" y="720"/>
                </a:cubicBezTo>
                <a:cubicBezTo>
                  <a:pt x="3842" y="579"/>
                  <a:pt x="3842" y="579"/>
                  <a:pt x="3842" y="579"/>
                </a:cubicBezTo>
                <a:cubicBezTo>
                  <a:pt x="3837" y="577"/>
                  <a:pt x="3832" y="580"/>
                  <a:pt x="3828" y="584"/>
                </a:cubicBezTo>
                <a:close/>
                <a:moveTo>
                  <a:pt x="3828" y="1995"/>
                </a:moveTo>
                <a:cubicBezTo>
                  <a:pt x="3824" y="2000"/>
                  <a:pt x="3822" y="2008"/>
                  <a:pt x="3821" y="2015"/>
                </a:cubicBezTo>
                <a:cubicBezTo>
                  <a:pt x="3822" y="2040"/>
                  <a:pt x="3825" y="2065"/>
                  <a:pt x="3828" y="2090"/>
                </a:cubicBezTo>
                <a:cubicBezTo>
                  <a:pt x="3830" y="2100"/>
                  <a:pt x="3831" y="2109"/>
                  <a:pt x="3833" y="2119"/>
                </a:cubicBezTo>
                <a:cubicBezTo>
                  <a:pt x="3834" y="2122"/>
                  <a:pt x="3837" y="2141"/>
                  <a:pt x="3841" y="2133"/>
                </a:cubicBezTo>
                <a:cubicBezTo>
                  <a:pt x="3841" y="2132"/>
                  <a:pt x="3841" y="2131"/>
                  <a:pt x="3842" y="2131"/>
                </a:cubicBezTo>
                <a:cubicBezTo>
                  <a:pt x="3842" y="1990"/>
                  <a:pt x="3842" y="1990"/>
                  <a:pt x="3842" y="1990"/>
                </a:cubicBezTo>
                <a:cubicBezTo>
                  <a:pt x="3837" y="1989"/>
                  <a:pt x="3832" y="1991"/>
                  <a:pt x="3828" y="1995"/>
                </a:cubicBezTo>
                <a:close/>
                <a:moveTo>
                  <a:pt x="3816" y="2106"/>
                </a:moveTo>
                <a:cubicBezTo>
                  <a:pt x="3811" y="2091"/>
                  <a:pt x="3806" y="2068"/>
                  <a:pt x="3792" y="2063"/>
                </a:cubicBezTo>
                <a:cubicBezTo>
                  <a:pt x="3788" y="2061"/>
                  <a:pt x="3783" y="2062"/>
                  <a:pt x="3780" y="2067"/>
                </a:cubicBezTo>
                <a:cubicBezTo>
                  <a:pt x="3776" y="2072"/>
                  <a:pt x="3776" y="2081"/>
                  <a:pt x="3778" y="2088"/>
                </a:cubicBezTo>
                <a:cubicBezTo>
                  <a:pt x="3784" y="2109"/>
                  <a:pt x="3792" y="2129"/>
                  <a:pt x="3802" y="2148"/>
                </a:cubicBezTo>
                <a:cubicBezTo>
                  <a:pt x="3804" y="2151"/>
                  <a:pt x="3806" y="2155"/>
                  <a:pt x="3808" y="2159"/>
                </a:cubicBezTo>
                <a:cubicBezTo>
                  <a:pt x="3830" y="2159"/>
                  <a:pt x="3830" y="2159"/>
                  <a:pt x="3830" y="2159"/>
                </a:cubicBezTo>
                <a:cubicBezTo>
                  <a:pt x="3829" y="2158"/>
                  <a:pt x="3829" y="2157"/>
                  <a:pt x="3829" y="2157"/>
                </a:cubicBezTo>
                <a:cubicBezTo>
                  <a:pt x="3826" y="2139"/>
                  <a:pt x="3821" y="2122"/>
                  <a:pt x="3816" y="2106"/>
                </a:cubicBezTo>
                <a:close/>
                <a:moveTo>
                  <a:pt x="3784" y="2146"/>
                </a:moveTo>
                <a:cubicBezTo>
                  <a:pt x="3779" y="2144"/>
                  <a:pt x="3773" y="2146"/>
                  <a:pt x="3770" y="2151"/>
                </a:cubicBezTo>
                <a:cubicBezTo>
                  <a:pt x="3769" y="2153"/>
                  <a:pt x="3768" y="2156"/>
                  <a:pt x="3768" y="2159"/>
                </a:cubicBezTo>
                <a:cubicBezTo>
                  <a:pt x="3798" y="2159"/>
                  <a:pt x="3798" y="2159"/>
                  <a:pt x="3798" y="2159"/>
                </a:cubicBezTo>
                <a:cubicBezTo>
                  <a:pt x="3797" y="2158"/>
                  <a:pt x="3797" y="2158"/>
                  <a:pt x="3796" y="2157"/>
                </a:cubicBezTo>
                <a:cubicBezTo>
                  <a:pt x="3793" y="2152"/>
                  <a:pt x="3789" y="2148"/>
                  <a:pt x="3784" y="2146"/>
                </a:cubicBezTo>
                <a:close/>
                <a:moveTo>
                  <a:pt x="3841" y="1486"/>
                </a:moveTo>
                <a:cubicBezTo>
                  <a:pt x="3841" y="1486"/>
                  <a:pt x="3841" y="1487"/>
                  <a:pt x="3842" y="1487"/>
                </a:cubicBezTo>
                <a:cubicBezTo>
                  <a:pt x="3842" y="1471"/>
                  <a:pt x="3842" y="1471"/>
                  <a:pt x="3842" y="1471"/>
                </a:cubicBezTo>
                <a:cubicBezTo>
                  <a:pt x="3840" y="1478"/>
                  <a:pt x="3839" y="1484"/>
                  <a:pt x="3841" y="1486"/>
                </a:cubicBezTo>
                <a:close/>
                <a:moveTo>
                  <a:pt x="3821" y="1535"/>
                </a:moveTo>
                <a:cubicBezTo>
                  <a:pt x="3823" y="1537"/>
                  <a:pt x="3825" y="1538"/>
                  <a:pt x="3827" y="1539"/>
                </a:cubicBezTo>
                <a:cubicBezTo>
                  <a:pt x="3828" y="1539"/>
                  <a:pt x="3829" y="1539"/>
                  <a:pt x="3829" y="1539"/>
                </a:cubicBezTo>
                <a:cubicBezTo>
                  <a:pt x="3831" y="1539"/>
                  <a:pt x="3832" y="1538"/>
                  <a:pt x="3833" y="1537"/>
                </a:cubicBezTo>
                <a:cubicBezTo>
                  <a:pt x="3837" y="1532"/>
                  <a:pt x="3831" y="1519"/>
                  <a:pt x="3830" y="1514"/>
                </a:cubicBezTo>
                <a:cubicBezTo>
                  <a:pt x="3826" y="1505"/>
                  <a:pt x="3822" y="1498"/>
                  <a:pt x="3818" y="1490"/>
                </a:cubicBezTo>
                <a:cubicBezTo>
                  <a:pt x="3812" y="1476"/>
                  <a:pt x="3805" y="1463"/>
                  <a:pt x="3796" y="1451"/>
                </a:cubicBezTo>
                <a:cubicBezTo>
                  <a:pt x="3793" y="1447"/>
                  <a:pt x="3789" y="1442"/>
                  <a:pt x="3784" y="1440"/>
                </a:cubicBezTo>
                <a:cubicBezTo>
                  <a:pt x="3779" y="1438"/>
                  <a:pt x="3773" y="1440"/>
                  <a:pt x="3770" y="1445"/>
                </a:cubicBezTo>
                <a:cubicBezTo>
                  <a:pt x="3768" y="1449"/>
                  <a:pt x="3767" y="1453"/>
                  <a:pt x="3768" y="1457"/>
                </a:cubicBezTo>
                <a:cubicBezTo>
                  <a:pt x="3768" y="1461"/>
                  <a:pt x="3769" y="1465"/>
                  <a:pt x="3770" y="1469"/>
                </a:cubicBezTo>
                <a:cubicBezTo>
                  <a:pt x="3781" y="1498"/>
                  <a:pt x="3801" y="1518"/>
                  <a:pt x="3821" y="1535"/>
                </a:cubicBezTo>
                <a:close/>
                <a:moveTo>
                  <a:pt x="3833" y="0"/>
                </a:moveTo>
                <a:cubicBezTo>
                  <a:pt x="3833" y="1"/>
                  <a:pt x="3833" y="2"/>
                  <a:pt x="3833" y="3"/>
                </a:cubicBezTo>
                <a:cubicBezTo>
                  <a:pt x="3834" y="5"/>
                  <a:pt x="3837" y="24"/>
                  <a:pt x="3841" y="16"/>
                </a:cubicBezTo>
                <a:cubicBezTo>
                  <a:pt x="3841" y="15"/>
                  <a:pt x="3841" y="15"/>
                  <a:pt x="3842" y="14"/>
                </a:cubicBezTo>
                <a:cubicBezTo>
                  <a:pt x="3842" y="0"/>
                  <a:pt x="3842" y="0"/>
                  <a:pt x="3842" y="0"/>
                </a:cubicBezTo>
                <a:lnTo>
                  <a:pt x="3833" y="0"/>
                </a:lnTo>
                <a:close/>
                <a:moveTo>
                  <a:pt x="3525" y="382"/>
                </a:moveTo>
                <a:cubicBezTo>
                  <a:pt x="3525" y="382"/>
                  <a:pt x="3524" y="382"/>
                  <a:pt x="3524" y="382"/>
                </a:cubicBezTo>
                <a:cubicBezTo>
                  <a:pt x="3522" y="380"/>
                  <a:pt x="3519" y="381"/>
                  <a:pt x="3516" y="382"/>
                </a:cubicBezTo>
                <a:cubicBezTo>
                  <a:pt x="3503" y="387"/>
                  <a:pt x="3492" y="402"/>
                  <a:pt x="3483" y="415"/>
                </a:cubicBezTo>
                <a:cubicBezTo>
                  <a:pt x="3471" y="432"/>
                  <a:pt x="3456" y="468"/>
                  <a:pt x="3459" y="474"/>
                </a:cubicBezTo>
                <a:cubicBezTo>
                  <a:pt x="3462" y="480"/>
                  <a:pt x="3500" y="456"/>
                  <a:pt x="3515" y="435"/>
                </a:cubicBezTo>
                <a:cubicBezTo>
                  <a:pt x="3523" y="424"/>
                  <a:pt x="3538" y="402"/>
                  <a:pt x="3529" y="387"/>
                </a:cubicBezTo>
                <a:cubicBezTo>
                  <a:pt x="3528" y="385"/>
                  <a:pt x="3527" y="383"/>
                  <a:pt x="3525" y="382"/>
                </a:cubicBezTo>
                <a:close/>
                <a:moveTo>
                  <a:pt x="3841" y="75"/>
                </a:moveTo>
                <a:cubicBezTo>
                  <a:pt x="3841" y="75"/>
                  <a:pt x="3841" y="75"/>
                  <a:pt x="3842" y="76"/>
                </a:cubicBezTo>
                <a:cubicBezTo>
                  <a:pt x="3842" y="59"/>
                  <a:pt x="3842" y="59"/>
                  <a:pt x="3842" y="59"/>
                </a:cubicBezTo>
                <a:cubicBezTo>
                  <a:pt x="3840" y="67"/>
                  <a:pt x="3839" y="73"/>
                  <a:pt x="3841" y="75"/>
                </a:cubicBezTo>
                <a:close/>
                <a:moveTo>
                  <a:pt x="3841" y="781"/>
                </a:moveTo>
                <a:cubicBezTo>
                  <a:pt x="3841" y="781"/>
                  <a:pt x="3841" y="781"/>
                  <a:pt x="3842" y="781"/>
                </a:cubicBezTo>
                <a:cubicBezTo>
                  <a:pt x="3842" y="765"/>
                  <a:pt x="3842" y="765"/>
                  <a:pt x="3842" y="765"/>
                </a:cubicBezTo>
                <a:cubicBezTo>
                  <a:pt x="3840" y="773"/>
                  <a:pt x="3839" y="779"/>
                  <a:pt x="3841" y="781"/>
                </a:cubicBezTo>
                <a:close/>
                <a:moveTo>
                  <a:pt x="3828" y="1290"/>
                </a:moveTo>
                <a:cubicBezTo>
                  <a:pt x="3824" y="1295"/>
                  <a:pt x="3822" y="1302"/>
                  <a:pt x="3821" y="1309"/>
                </a:cubicBezTo>
                <a:cubicBezTo>
                  <a:pt x="3822" y="1334"/>
                  <a:pt x="3825" y="1359"/>
                  <a:pt x="3828" y="1384"/>
                </a:cubicBezTo>
                <a:cubicBezTo>
                  <a:pt x="3830" y="1394"/>
                  <a:pt x="3831" y="1404"/>
                  <a:pt x="3833" y="1414"/>
                </a:cubicBezTo>
                <a:cubicBezTo>
                  <a:pt x="3834" y="1417"/>
                  <a:pt x="3837" y="1435"/>
                  <a:pt x="3841" y="1427"/>
                </a:cubicBezTo>
                <a:cubicBezTo>
                  <a:pt x="3841" y="1426"/>
                  <a:pt x="3841" y="1426"/>
                  <a:pt x="3842" y="1425"/>
                </a:cubicBezTo>
                <a:cubicBezTo>
                  <a:pt x="3842" y="1285"/>
                  <a:pt x="3842" y="1285"/>
                  <a:pt x="3842" y="1285"/>
                </a:cubicBezTo>
                <a:cubicBezTo>
                  <a:pt x="3837" y="1283"/>
                  <a:pt x="3832" y="1285"/>
                  <a:pt x="3828" y="1290"/>
                </a:cubicBezTo>
                <a:close/>
                <a:moveTo>
                  <a:pt x="1989" y="1794"/>
                </a:moveTo>
                <a:cubicBezTo>
                  <a:pt x="1989" y="1794"/>
                  <a:pt x="1988" y="1794"/>
                  <a:pt x="1988" y="1794"/>
                </a:cubicBezTo>
                <a:cubicBezTo>
                  <a:pt x="1986" y="1793"/>
                  <a:pt x="1983" y="1793"/>
                  <a:pt x="1980" y="1794"/>
                </a:cubicBezTo>
                <a:cubicBezTo>
                  <a:pt x="1967" y="1799"/>
                  <a:pt x="1956" y="1814"/>
                  <a:pt x="1947" y="1827"/>
                </a:cubicBezTo>
                <a:cubicBezTo>
                  <a:pt x="1935" y="1844"/>
                  <a:pt x="1920" y="1880"/>
                  <a:pt x="1923" y="1886"/>
                </a:cubicBezTo>
                <a:cubicBezTo>
                  <a:pt x="1926" y="1893"/>
                  <a:pt x="1964" y="1868"/>
                  <a:pt x="1979" y="1847"/>
                </a:cubicBezTo>
                <a:cubicBezTo>
                  <a:pt x="1987" y="1836"/>
                  <a:pt x="2002" y="1815"/>
                  <a:pt x="1993" y="1799"/>
                </a:cubicBezTo>
                <a:cubicBezTo>
                  <a:pt x="1992" y="1797"/>
                  <a:pt x="1991" y="1796"/>
                  <a:pt x="1989" y="1794"/>
                </a:cubicBezTo>
                <a:close/>
                <a:moveTo>
                  <a:pt x="3141" y="1444"/>
                </a:moveTo>
                <a:cubicBezTo>
                  <a:pt x="3141" y="1443"/>
                  <a:pt x="3140" y="1443"/>
                  <a:pt x="3140" y="1443"/>
                </a:cubicBezTo>
                <a:cubicBezTo>
                  <a:pt x="3138" y="1442"/>
                  <a:pt x="3135" y="1442"/>
                  <a:pt x="3132" y="1443"/>
                </a:cubicBezTo>
                <a:cubicBezTo>
                  <a:pt x="3119" y="1448"/>
                  <a:pt x="3108" y="1463"/>
                  <a:pt x="3099" y="1476"/>
                </a:cubicBezTo>
                <a:cubicBezTo>
                  <a:pt x="3087" y="1493"/>
                  <a:pt x="3072" y="1529"/>
                  <a:pt x="3075" y="1536"/>
                </a:cubicBezTo>
                <a:cubicBezTo>
                  <a:pt x="3078" y="1542"/>
                  <a:pt x="3116" y="1517"/>
                  <a:pt x="3131" y="1497"/>
                </a:cubicBezTo>
                <a:cubicBezTo>
                  <a:pt x="3139" y="1485"/>
                  <a:pt x="3154" y="1464"/>
                  <a:pt x="3145" y="1448"/>
                </a:cubicBezTo>
                <a:cubicBezTo>
                  <a:pt x="3144" y="1446"/>
                  <a:pt x="3143" y="1445"/>
                  <a:pt x="3141" y="1444"/>
                </a:cubicBezTo>
                <a:close/>
                <a:moveTo>
                  <a:pt x="3434" y="1841"/>
                </a:moveTo>
                <a:cubicBezTo>
                  <a:pt x="3428" y="1827"/>
                  <a:pt x="3421" y="1814"/>
                  <a:pt x="3412" y="1802"/>
                </a:cubicBezTo>
                <a:cubicBezTo>
                  <a:pt x="3409" y="1797"/>
                  <a:pt x="3405" y="1793"/>
                  <a:pt x="3400" y="1791"/>
                </a:cubicBezTo>
                <a:cubicBezTo>
                  <a:pt x="3395" y="1789"/>
                  <a:pt x="3389" y="1791"/>
                  <a:pt x="3386" y="1796"/>
                </a:cubicBezTo>
                <a:cubicBezTo>
                  <a:pt x="3384" y="1800"/>
                  <a:pt x="3383" y="1804"/>
                  <a:pt x="3384" y="1808"/>
                </a:cubicBezTo>
                <a:cubicBezTo>
                  <a:pt x="3384" y="1812"/>
                  <a:pt x="3385" y="1816"/>
                  <a:pt x="3386" y="1820"/>
                </a:cubicBezTo>
                <a:cubicBezTo>
                  <a:pt x="3397" y="1849"/>
                  <a:pt x="3417" y="1869"/>
                  <a:pt x="3437" y="1886"/>
                </a:cubicBezTo>
                <a:cubicBezTo>
                  <a:pt x="3439" y="1887"/>
                  <a:pt x="3441" y="1889"/>
                  <a:pt x="3443" y="1890"/>
                </a:cubicBezTo>
                <a:cubicBezTo>
                  <a:pt x="3444" y="1890"/>
                  <a:pt x="3445" y="1890"/>
                  <a:pt x="3445" y="1890"/>
                </a:cubicBezTo>
                <a:cubicBezTo>
                  <a:pt x="3447" y="1890"/>
                  <a:pt x="3448" y="1889"/>
                  <a:pt x="3449" y="1888"/>
                </a:cubicBezTo>
                <a:cubicBezTo>
                  <a:pt x="3453" y="1883"/>
                  <a:pt x="3447" y="1869"/>
                  <a:pt x="3446" y="1865"/>
                </a:cubicBezTo>
                <a:cubicBezTo>
                  <a:pt x="3442" y="1856"/>
                  <a:pt x="3438" y="1849"/>
                  <a:pt x="3434" y="1841"/>
                </a:cubicBezTo>
                <a:close/>
                <a:moveTo>
                  <a:pt x="3141" y="32"/>
                </a:moveTo>
                <a:cubicBezTo>
                  <a:pt x="3141" y="32"/>
                  <a:pt x="3140" y="32"/>
                  <a:pt x="3140" y="32"/>
                </a:cubicBezTo>
                <a:cubicBezTo>
                  <a:pt x="3138" y="31"/>
                  <a:pt x="3135" y="31"/>
                  <a:pt x="3132" y="32"/>
                </a:cubicBezTo>
                <a:cubicBezTo>
                  <a:pt x="3119" y="37"/>
                  <a:pt x="3108" y="52"/>
                  <a:pt x="3099" y="65"/>
                </a:cubicBezTo>
                <a:cubicBezTo>
                  <a:pt x="3087" y="82"/>
                  <a:pt x="3072" y="118"/>
                  <a:pt x="3075" y="124"/>
                </a:cubicBezTo>
                <a:cubicBezTo>
                  <a:pt x="3078" y="131"/>
                  <a:pt x="3116" y="106"/>
                  <a:pt x="3131" y="85"/>
                </a:cubicBezTo>
                <a:cubicBezTo>
                  <a:pt x="3139" y="74"/>
                  <a:pt x="3154" y="52"/>
                  <a:pt x="3145" y="37"/>
                </a:cubicBezTo>
                <a:cubicBezTo>
                  <a:pt x="3144" y="35"/>
                  <a:pt x="3143" y="33"/>
                  <a:pt x="3141" y="32"/>
                </a:cubicBezTo>
                <a:close/>
                <a:moveTo>
                  <a:pt x="3141" y="738"/>
                </a:moveTo>
                <a:cubicBezTo>
                  <a:pt x="3141" y="738"/>
                  <a:pt x="3140" y="738"/>
                  <a:pt x="3140" y="737"/>
                </a:cubicBezTo>
                <a:cubicBezTo>
                  <a:pt x="3138" y="736"/>
                  <a:pt x="3135" y="736"/>
                  <a:pt x="3132" y="737"/>
                </a:cubicBezTo>
                <a:cubicBezTo>
                  <a:pt x="3119" y="743"/>
                  <a:pt x="3108" y="757"/>
                  <a:pt x="3099" y="770"/>
                </a:cubicBezTo>
                <a:cubicBezTo>
                  <a:pt x="3087" y="788"/>
                  <a:pt x="3072" y="824"/>
                  <a:pt x="3075" y="830"/>
                </a:cubicBezTo>
                <a:cubicBezTo>
                  <a:pt x="3078" y="836"/>
                  <a:pt x="3116" y="811"/>
                  <a:pt x="3131" y="791"/>
                </a:cubicBezTo>
                <a:cubicBezTo>
                  <a:pt x="3139" y="780"/>
                  <a:pt x="3154" y="758"/>
                  <a:pt x="3145" y="742"/>
                </a:cubicBezTo>
                <a:cubicBezTo>
                  <a:pt x="3144" y="741"/>
                  <a:pt x="3143" y="739"/>
                  <a:pt x="3141" y="738"/>
                </a:cubicBezTo>
                <a:close/>
                <a:moveTo>
                  <a:pt x="3141" y="2149"/>
                </a:moveTo>
                <a:cubicBezTo>
                  <a:pt x="3141" y="2149"/>
                  <a:pt x="3140" y="2149"/>
                  <a:pt x="3140" y="2148"/>
                </a:cubicBezTo>
                <a:cubicBezTo>
                  <a:pt x="3138" y="2147"/>
                  <a:pt x="3135" y="2147"/>
                  <a:pt x="3132" y="2148"/>
                </a:cubicBezTo>
                <a:cubicBezTo>
                  <a:pt x="3127" y="2151"/>
                  <a:pt x="3122" y="2154"/>
                  <a:pt x="3117" y="2159"/>
                </a:cubicBezTo>
                <a:cubicBezTo>
                  <a:pt x="3147" y="2159"/>
                  <a:pt x="3147" y="2159"/>
                  <a:pt x="3147" y="2159"/>
                </a:cubicBezTo>
                <a:cubicBezTo>
                  <a:pt x="3146" y="2157"/>
                  <a:pt x="3146" y="2155"/>
                  <a:pt x="3145" y="2153"/>
                </a:cubicBezTo>
                <a:cubicBezTo>
                  <a:pt x="3144" y="2152"/>
                  <a:pt x="3143" y="2150"/>
                  <a:pt x="3141" y="2149"/>
                </a:cubicBezTo>
                <a:close/>
                <a:moveTo>
                  <a:pt x="3136" y="2073"/>
                </a:moveTo>
                <a:cubicBezTo>
                  <a:pt x="3136" y="2070"/>
                  <a:pt x="3135" y="2067"/>
                  <a:pt x="3134" y="2065"/>
                </a:cubicBezTo>
                <a:cubicBezTo>
                  <a:pt x="3131" y="2062"/>
                  <a:pt x="3128" y="2062"/>
                  <a:pt x="3125" y="2063"/>
                </a:cubicBezTo>
                <a:cubicBezTo>
                  <a:pt x="3118" y="2065"/>
                  <a:pt x="3114" y="2071"/>
                  <a:pt x="3110" y="2077"/>
                </a:cubicBezTo>
                <a:cubicBezTo>
                  <a:pt x="3105" y="2085"/>
                  <a:pt x="3100" y="2092"/>
                  <a:pt x="3097" y="2101"/>
                </a:cubicBezTo>
                <a:cubicBezTo>
                  <a:pt x="3091" y="2116"/>
                  <a:pt x="3087" y="2131"/>
                  <a:pt x="3082" y="2146"/>
                </a:cubicBezTo>
                <a:cubicBezTo>
                  <a:pt x="3081" y="2150"/>
                  <a:pt x="3080" y="2154"/>
                  <a:pt x="3078" y="2159"/>
                </a:cubicBezTo>
                <a:cubicBezTo>
                  <a:pt x="3101" y="2159"/>
                  <a:pt x="3101" y="2159"/>
                  <a:pt x="3101" y="2159"/>
                </a:cubicBezTo>
                <a:cubicBezTo>
                  <a:pt x="3104" y="2155"/>
                  <a:pt x="3106" y="2152"/>
                  <a:pt x="3108" y="2149"/>
                </a:cubicBezTo>
                <a:cubicBezTo>
                  <a:pt x="3115" y="2137"/>
                  <a:pt x="3121" y="2125"/>
                  <a:pt x="3127" y="2113"/>
                </a:cubicBezTo>
                <a:cubicBezTo>
                  <a:pt x="3132" y="2100"/>
                  <a:pt x="3138" y="2088"/>
                  <a:pt x="3136" y="2073"/>
                </a:cubicBezTo>
                <a:close/>
                <a:moveTo>
                  <a:pt x="3525" y="1794"/>
                </a:moveTo>
                <a:cubicBezTo>
                  <a:pt x="3525" y="1794"/>
                  <a:pt x="3524" y="1794"/>
                  <a:pt x="3524" y="1794"/>
                </a:cubicBezTo>
                <a:cubicBezTo>
                  <a:pt x="3522" y="1793"/>
                  <a:pt x="3519" y="1793"/>
                  <a:pt x="3516" y="1794"/>
                </a:cubicBezTo>
                <a:cubicBezTo>
                  <a:pt x="3503" y="1799"/>
                  <a:pt x="3492" y="1814"/>
                  <a:pt x="3483" y="1827"/>
                </a:cubicBezTo>
                <a:cubicBezTo>
                  <a:pt x="3471" y="1844"/>
                  <a:pt x="3456" y="1880"/>
                  <a:pt x="3459" y="1886"/>
                </a:cubicBezTo>
                <a:cubicBezTo>
                  <a:pt x="3462" y="1893"/>
                  <a:pt x="3500" y="1868"/>
                  <a:pt x="3515" y="1847"/>
                </a:cubicBezTo>
                <a:cubicBezTo>
                  <a:pt x="3523" y="1836"/>
                  <a:pt x="3538" y="1815"/>
                  <a:pt x="3529" y="1799"/>
                </a:cubicBezTo>
                <a:cubicBezTo>
                  <a:pt x="3528" y="1797"/>
                  <a:pt x="3527" y="1796"/>
                  <a:pt x="3525" y="1794"/>
                </a:cubicBezTo>
                <a:close/>
                <a:moveTo>
                  <a:pt x="3525" y="1091"/>
                </a:moveTo>
                <a:cubicBezTo>
                  <a:pt x="3525" y="1091"/>
                  <a:pt x="3524" y="1090"/>
                  <a:pt x="3524" y="1090"/>
                </a:cubicBezTo>
                <a:cubicBezTo>
                  <a:pt x="3522" y="1089"/>
                  <a:pt x="3519" y="1089"/>
                  <a:pt x="3516" y="1090"/>
                </a:cubicBezTo>
                <a:cubicBezTo>
                  <a:pt x="3503" y="1095"/>
                  <a:pt x="3492" y="1110"/>
                  <a:pt x="3483" y="1123"/>
                </a:cubicBezTo>
                <a:cubicBezTo>
                  <a:pt x="3471" y="1140"/>
                  <a:pt x="3456" y="1176"/>
                  <a:pt x="3459" y="1183"/>
                </a:cubicBezTo>
                <a:cubicBezTo>
                  <a:pt x="3462" y="1189"/>
                  <a:pt x="3500" y="1164"/>
                  <a:pt x="3515" y="1144"/>
                </a:cubicBezTo>
                <a:cubicBezTo>
                  <a:pt x="3523" y="1133"/>
                  <a:pt x="3538" y="1111"/>
                  <a:pt x="3529" y="1095"/>
                </a:cubicBezTo>
                <a:cubicBezTo>
                  <a:pt x="3528" y="1093"/>
                  <a:pt x="3527" y="1092"/>
                  <a:pt x="3525" y="1091"/>
                </a:cubicBezTo>
                <a:close/>
                <a:moveTo>
                  <a:pt x="3475" y="1819"/>
                </a:moveTo>
                <a:cubicBezTo>
                  <a:pt x="3481" y="1811"/>
                  <a:pt x="3487" y="1803"/>
                  <a:pt x="3492" y="1794"/>
                </a:cubicBezTo>
                <a:cubicBezTo>
                  <a:pt x="3499" y="1783"/>
                  <a:pt x="3505" y="1771"/>
                  <a:pt x="3511" y="1758"/>
                </a:cubicBezTo>
                <a:cubicBezTo>
                  <a:pt x="3516" y="1746"/>
                  <a:pt x="3522" y="1733"/>
                  <a:pt x="3520" y="1718"/>
                </a:cubicBezTo>
                <a:cubicBezTo>
                  <a:pt x="3520" y="1715"/>
                  <a:pt x="3519" y="1712"/>
                  <a:pt x="3517" y="1710"/>
                </a:cubicBezTo>
                <a:cubicBezTo>
                  <a:pt x="3515" y="1707"/>
                  <a:pt x="3512" y="1707"/>
                  <a:pt x="3509" y="1708"/>
                </a:cubicBezTo>
                <a:cubicBezTo>
                  <a:pt x="3502" y="1710"/>
                  <a:pt x="3498" y="1716"/>
                  <a:pt x="3494" y="1723"/>
                </a:cubicBezTo>
                <a:cubicBezTo>
                  <a:pt x="3489" y="1730"/>
                  <a:pt x="3484" y="1738"/>
                  <a:pt x="3481" y="1747"/>
                </a:cubicBezTo>
                <a:cubicBezTo>
                  <a:pt x="3475" y="1761"/>
                  <a:pt x="3471" y="1777"/>
                  <a:pt x="3466" y="1792"/>
                </a:cubicBezTo>
                <a:cubicBezTo>
                  <a:pt x="3462" y="1807"/>
                  <a:pt x="3453" y="1833"/>
                  <a:pt x="3457" y="1837"/>
                </a:cubicBezTo>
                <a:cubicBezTo>
                  <a:pt x="3460" y="1841"/>
                  <a:pt x="3470" y="1826"/>
                  <a:pt x="3475" y="1819"/>
                </a:cubicBezTo>
                <a:close/>
                <a:moveTo>
                  <a:pt x="9" y="675"/>
                </a:moveTo>
                <a:cubicBezTo>
                  <a:pt x="12" y="658"/>
                  <a:pt x="14" y="641"/>
                  <a:pt x="14" y="624"/>
                </a:cubicBezTo>
                <a:cubicBezTo>
                  <a:pt x="15" y="610"/>
                  <a:pt x="16" y="587"/>
                  <a:pt x="4" y="580"/>
                </a:cubicBezTo>
                <a:cubicBezTo>
                  <a:pt x="3" y="579"/>
                  <a:pt x="2" y="579"/>
                  <a:pt x="2" y="579"/>
                </a:cubicBezTo>
                <a:cubicBezTo>
                  <a:pt x="2" y="720"/>
                  <a:pt x="2" y="720"/>
                  <a:pt x="2" y="720"/>
                </a:cubicBezTo>
                <a:cubicBezTo>
                  <a:pt x="3" y="715"/>
                  <a:pt x="4" y="710"/>
                  <a:pt x="5" y="706"/>
                </a:cubicBezTo>
                <a:cubicBezTo>
                  <a:pt x="7" y="696"/>
                  <a:pt x="8" y="685"/>
                  <a:pt x="9" y="675"/>
                </a:cubicBezTo>
                <a:close/>
                <a:moveTo>
                  <a:pt x="3432" y="1751"/>
                </a:moveTo>
                <a:cubicBezTo>
                  <a:pt x="3427" y="1736"/>
                  <a:pt x="3422" y="1713"/>
                  <a:pt x="3408" y="1708"/>
                </a:cubicBezTo>
                <a:cubicBezTo>
                  <a:pt x="3404" y="1706"/>
                  <a:pt x="3399" y="1708"/>
                  <a:pt x="3396" y="1712"/>
                </a:cubicBezTo>
                <a:cubicBezTo>
                  <a:pt x="3392" y="1718"/>
                  <a:pt x="3392" y="1726"/>
                  <a:pt x="3394" y="1733"/>
                </a:cubicBezTo>
                <a:cubicBezTo>
                  <a:pt x="3400" y="1754"/>
                  <a:pt x="3408" y="1774"/>
                  <a:pt x="3418" y="1793"/>
                </a:cubicBezTo>
                <a:cubicBezTo>
                  <a:pt x="3423" y="1802"/>
                  <a:pt x="3428" y="1811"/>
                  <a:pt x="3434" y="1820"/>
                </a:cubicBezTo>
                <a:cubicBezTo>
                  <a:pt x="3437" y="1824"/>
                  <a:pt x="3451" y="1848"/>
                  <a:pt x="3451" y="1838"/>
                </a:cubicBezTo>
                <a:cubicBezTo>
                  <a:pt x="3451" y="1826"/>
                  <a:pt x="3448" y="1813"/>
                  <a:pt x="3445" y="1802"/>
                </a:cubicBezTo>
                <a:cubicBezTo>
                  <a:pt x="3442" y="1785"/>
                  <a:pt x="3437" y="1768"/>
                  <a:pt x="3432" y="1751"/>
                </a:cubicBezTo>
                <a:close/>
                <a:moveTo>
                  <a:pt x="3457" y="1778"/>
                </a:moveTo>
                <a:cubicBezTo>
                  <a:pt x="3459" y="1773"/>
                  <a:pt x="3460" y="1767"/>
                  <a:pt x="3461" y="1762"/>
                </a:cubicBezTo>
                <a:cubicBezTo>
                  <a:pt x="3463" y="1752"/>
                  <a:pt x="3464" y="1742"/>
                  <a:pt x="3465" y="1732"/>
                </a:cubicBezTo>
                <a:cubicBezTo>
                  <a:pt x="3468" y="1715"/>
                  <a:pt x="3469" y="1698"/>
                  <a:pt x="3470" y="1681"/>
                </a:cubicBezTo>
                <a:cubicBezTo>
                  <a:pt x="3471" y="1666"/>
                  <a:pt x="3472" y="1644"/>
                  <a:pt x="3460" y="1636"/>
                </a:cubicBezTo>
                <a:cubicBezTo>
                  <a:pt x="3455" y="1633"/>
                  <a:pt x="3448" y="1635"/>
                  <a:pt x="3444" y="1640"/>
                </a:cubicBezTo>
                <a:cubicBezTo>
                  <a:pt x="3440" y="1645"/>
                  <a:pt x="3438" y="1653"/>
                  <a:pt x="3437" y="1660"/>
                </a:cubicBezTo>
                <a:cubicBezTo>
                  <a:pt x="3438" y="1685"/>
                  <a:pt x="3441" y="1710"/>
                  <a:pt x="3444" y="1735"/>
                </a:cubicBezTo>
                <a:cubicBezTo>
                  <a:pt x="3446" y="1745"/>
                  <a:pt x="3447" y="1755"/>
                  <a:pt x="3449" y="1765"/>
                </a:cubicBezTo>
                <a:cubicBezTo>
                  <a:pt x="3450" y="1768"/>
                  <a:pt x="3453" y="1786"/>
                  <a:pt x="3457" y="1778"/>
                </a:cubicBezTo>
                <a:close/>
                <a:moveTo>
                  <a:pt x="360" y="1751"/>
                </a:moveTo>
                <a:cubicBezTo>
                  <a:pt x="356" y="1736"/>
                  <a:pt x="350" y="1713"/>
                  <a:pt x="337" y="1708"/>
                </a:cubicBezTo>
                <a:cubicBezTo>
                  <a:pt x="332" y="1706"/>
                  <a:pt x="327" y="1708"/>
                  <a:pt x="324" y="1712"/>
                </a:cubicBezTo>
                <a:cubicBezTo>
                  <a:pt x="320" y="1718"/>
                  <a:pt x="320" y="1726"/>
                  <a:pt x="322" y="1733"/>
                </a:cubicBezTo>
                <a:cubicBezTo>
                  <a:pt x="328" y="1754"/>
                  <a:pt x="336" y="1774"/>
                  <a:pt x="346" y="1793"/>
                </a:cubicBezTo>
                <a:cubicBezTo>
                  <a:pt x="351" y="1802"/>
                  <a:pt x="357" y="1811"/>
                  <a:pt x="362" y="1820"/>
                </a:cubicBezTo>
                <a:cubicBezTo>
                  <a:pt x="365" y="1824"/>
                  <a:pt x="379" y="1848"/>
                  <a:pt x="379" y="1838"/>
                </a:cubicBezTo>
                <a:cubicBezTo>
                  <a:pt x="379" y="1826"/>
                  <a:pt x="376" y="1813"/>
                  <a:pt x="373" y="1802"/>
                </a:cubicBezTo>
                <a:cubicBezTo>
                  <a:pt x="370" y="1785"/>
                  <a:pt x="365" y="1768"/>
                  <a:pt x="360" y="1751"/>
                </a:cubicBezTo>
                <a:close/>
                <a:moveTo>
                  <a:pt x="453" y="1091"/>
                </a:moveTo>
                <a:cubicBezTo>
                  <a:pt x="453" y="1091"/>
                  <a:pt x="452" y="1090"/>
                  <a:pt x="452" y="1090"/>
                </a:cubicBezTo>
                <a:cubicBezTo>
                  <a:pt x="450" y="1089"/>
                  <a:pt x="447" y="1089"/>
                  <a:pt x="444" y="1090"/>
                </a:cubicBezTo>
                <a:cubicBezTo>
                  <a:pt x="431" y="1095"/>
                  <a:pt x="420" y="1110"/>
                  <a:pt x="411" y="1123"/>
                </a:cubicBezTo>
                <a:cubicBezTo>
                  <a:pt x="400" y="1140"/>
                  <a:pt x="384" y="1176"/>
                  <a:pt x="387" y="1183"/>
                </a:cubicBezTo>
                <a:cubicBezTo>
                  <a:pt x="390" y="1189"/>
                  <a:pt x="428" y="1164"/>
                  <a:pt x="443" y="1144"/>
                </a:cubicBezTo>
                <a:cubicBezTo>
                  <a:pt x="451" y="1133"/>
                  <a:pt x="466" y="1111"/>
                  <a:pt x="457" y="1095"/>
                </a:cubicBezTo>
                <a:cubicBezTo>
                  <a:pt x="456" y="1093"/>
                  <a:pt x="455" y="1092"/>
                  <a:pt x="453" y="1091"/>
                </a:cubicBezTo>
                <a:close/>
                <a:moveTo>
                  <a:pt x="403" y="1819"/>
                </a:moveTo>
                <a:cubicBezTo>
                  <a:pt x="409" y="1811"/>
                  <a:pt x="415" y="1803"/>
                  <a:pt x="420" y="1794"/>
                </a:cubicBezTo>
                <a:cubicBezTo>
                  <a:pt x="427" y="1783"/>
                  <a:pt x="433" y="1771"/>
                  <a:pt x="439" y="1758"/>
                </a:cubicBezTo>
                <a:cubicBezTo>
                  <a:pt x="444" y="1746"/>
                  <a:pt x="450" y="1733"/>
                  <a:pt x="448" y="1718"/>
                </a:cubicBezTo>
                <a:cubicBezTo>
                  <a:pt x="448" y="1715"/>
                  <a:pt x="447" y="1712"/>
                  <a:pt x="446" y="1710"/>
                </a:cubicBezTo>
                <a:cubicBezTo>
                  <a:pt x="443" y="1707"/>
                  <a:pt x="440" y="1707"/>
                  <a:pt x="437" y="1708"/>
                </a:cubicBezTo>
                <a:cubicBezTo>
                  <a:pt x="430" y="1710"/>
                  <a:pt x="426" y="1716"/>
                  <a:pt x="422" y="1723"/>
                </a:cubicBezTo>
                <a:cubicBezTo>
                  <a:pt x="417" y="1730"/>
                  <a:pt x="412" y="1738"/>
                  <a:pt x="409" y="1747"/>
                </a:cubicBezTo>
                <a:cubicBezTo>
                  <a:pt x="403" y="1761"/>
                  <a:pt x="399" y="1777"/>
                  <a:pt x="394" y="1792"/>
                </a:cubicBezTo>
                <a:cubicBezTo>
                  <a:pt x="390" y="1807"/>
                  <a:pt x="381" y="1833"/>
                  <a:pt x="385" y="1837"/>
                </a:cubicBezTo>
                <a:cubicBezTo>
                  <a:pt x="388" y="1841"/>
                  <a:pt x="398" y="1826"/>
                  <a:pt x="403" y="1819"/>
                </a:cubicBezTo>
                <a:close/>
                <a:moveTo>
                  <a:pt x="385" y="1778"/>
                </a:moveTo>
                <a:cubicBezTo>
                  <a:pt x="387" y="1773"/>
                  <a:pt x="388" y="1767"/>
                  <a:pt x="389" y="1762"/>
                </a:cubicBezTo>
                <a:cubicBezTo>
                  <a:pt x="391" y="1752"/>
                  <a:pt x="392" y="1742"/>
                  <a:pt x="393" y="1732"/>
                </a:cubicBezTo>
                <a:cubicBezTo>
                  <a:pt x="396" y="1715"/>
                  <a:pt x="398" y="1698"/>
                  <a:pt x="398" y="1681"/>
                </a:cubicBezTo>
                <a:cubicBezTo>
                  <a:pt x="399" y="1666"/>
                  <a:pt x="400" y="1644"/>
                  <a:pt x="388" y="1636"/>
                </a:cubicBezTo>
                <a:cubicBezTo>
                  <a:pt x="383" y="1633"/>
                  <a:pt x="376" y="1635"/>
                  <a:pt x="372" y="1640"/>
                </a:cubicBezTo>
                <a:cubicBezTo>
                  <a:pt x="368" y="1645"/>
                  <a:pt x="366" y="1653"/>
                  <a:pt x="365" y="1660"/>
                </a:cubicBezTo>
                <a:cubicBezTo>
                  <a:pt x="366" y="1685"/>
                  <a:pt x="369" y="1710"/>
                  <a:pt x="372" y="1735"/>
                </a:cubicBezTo>
                <a:cubicBezTo>
                  <a:pt x="374" y="1745"/>
                  <a:pt x="375" y="1755"/>
                  <a:pt x="377" y="1765"/>
                </a:cubicBezTo>
                <a:cubicBezTo>
                  <a:pt x="378" y="1768"/>
                  <a:pt x="381" y="1786"/>
                  <a:pt x="385" y="1778"/>
                </a:cubicBezTo>
                <a:close/>
                <a:moveTo>
                  <a:pt x="453" y="382"/>
                </a:moveTo>
                <a:cubicBezTo>
                  <a:pt x="453" y="382"/>
                  <a:pt x="452" y="382"/>
                  <a:pt x="452" y="382"/>
                </a:cubicBezTo>
                <a:cubicBezTo>
                  <a:pt x="450" y="380"/>
                  <a:pt x="447" y="381"/>
                  <a:pt x="444" y="382"/>
                </a:cubicBezTo>
                <a:cubicBezTo>
                  <a:pt x="431" y="387"/>
                  <a:pt x="420" y="402"/>
                  <a:pt x="411" y="415"/>
                </a:cubicBezTo>
                <a:cubicBezTo>
                  <a:pt x="400" y="432"/>
                  <a:pt x="384" y="468"/>
                  <a:pt x="387" y="474"/>
                </a:cubicBezTo>
                <a:cubicBezTo>
                  <a:pt x="390" y="480"/>
                  <a:pt x="428" y="456"/>
                  <a:pt x="443" y="435"/>
                </a:cubicBezTo>
                <a:cubicBezTo>
                  <a:pt x="451" y="424"/>
                  <a:pt x="466" y="402"/>
                  <a:pt x="457" y="387"/>
                </a:cubicBezTo>
                <a:cubicBezTo>
                  <a:pt x="456" y="385"/>
                  <a:pt x="455" y="383"/>
                  <a:pt x="453" y="382"/>
                </a:cubicBezTo>
                <a:close/>
                <a:moveTo>
                  <a:pt x="837" y="2149"/>
                </a:moveTo>
                <a:cubicBezTo>
                  <a:pt x="837" y="2149"/>
                  <a:pt x="836" y="2149"/>
                  <a:pt x="836" y="2148"/>
                </a:cubicBezTo>
                <a:cubicBezTo>
                  <a:pt x="834" y="2147"/>
                  <a:pt x="831" y="2147"/>
                  <a:pt x="828" y="2148"/>
                </a:cubicBezTo>
                <a:cubicBezTo>
                  <a:pt x="823" y="2151"/>
                  <a:pt x="818" y="2154"/>
                  <a:pt x="813" y="2159"/>
                </a:cubicBezTo>
                <a:cubicBezTo>
                  <a:pt x="843" y="2159"/>
                  <a:pt x="843" y="2159"/>
                  <a:pt x="843" y="2159"/>
                </a:cubicBezTo>
                <a:cubicBezTo>
                  <a:pt x="842" y="2157"/>
                  <a:pt x="842" y="2155"/>
                  <a:pt x="841" y="2153"/>
                </a:cubicBezTo>
                <a:cubicBezTo>
                  <a:pt x="840" y="2152"/>
                  <a:pt x="839" y="2150"/>
                  <a:pt x="837" y="2149"/>
                </a:cubicBezTo>
                <a:close/>
                <a:moveTo>
                  <a:pt x="832" y="2073"/>
                </a:moveTo>
                <a:cubicBezTo>
                  <a:pt x="832" y="2070"/>
                  <a:pt x="831" y="2067"/>
                  <a:pt x="830" y="2065"/>
                </a:cubicBezTo>
                <a:cubicBezTo>
                  <a:pt x="827" y="2062"/>
                  <a:pt x="824" y="2062"/>
                  <a:pt x="821" y="2063"/>
                </a:cubicBezTo>
                <a:cubicBezTo>
                  <a:pt x="814" y="2065"/>
                  <a:pt x="810" y="2071"/>
                  <a:pt x="806" y="2077"/>
                </a:cubicBezTo>
                <a:cubicBezTo>
                  <a:pt x="801" y="2085"/>
                  <a:pt x="796" y="2092"/>
                  <a:pt x="793" y="2101"/>
                </a:cubicBezTo>
                <a:cubicBezTo>
                  <a:pt x="787" y="2116"/>
                  <a:pt x="783" y="2131"/>
                  <a:pt x="778" y="2146"/>
                </a:cubicBezTo>
                <a:cubicBezTo>
                  <a:pt x="777" y="2150"/>
                  <a:pt x="776" y="2154"/>
                  <a:pt x="774" y="2159"/>
                </a:cubicBezTo>
                <a:cubicBezTo>
                  <a:pt x="797" y="2159"/>
                  <a:pt x="797" y="2159"/>
                  <a:pt x="797" y="2159"/>
                </a:cubicBezTo>
                <a:cubicBezTo>
                  <a:pt x="800" y="2155"/>
                  <a:pt x="802" y="2152"/>
                  <a:pt x="804" y="2149"/>
                </a:cubicBezTo>
                <a:cubicBezTo>
                  <a:pt x="811" y="2137"/>
                  <a:pt x="817" y="2125"/>
                  <a:pt x="823" y="2113"/>
                </a:cubicBezTo>
                <a:cubicBezTo>
                  <a:pt x="828" y="2100"/>
                  <a:pt x="834" y="2088"/>
                  <a:pt x="832" y="2073"/>
                </a:cubicBezTo>
                <a:close/>
                <a:moveTo>
                  <a:pt x="782" y="2035"/>
                </a:moveTo>
                <a:cubicBezTo>
                  <a:pt x="783" y="2021"/>
                  <a:pt x="784" y="1998"/>
                  <a:pt x="772" y="1991"/>
                </a:cubicBezTo>
                <a:cubicBezTo>
                  <a:pt x="767" y="1988"/>
                  <a:pt x="760" y="1990"/>
                  <a:pt x="756" y="1995"/>
                </a:cubicBezTo>
                <a:cubicBezTo>
                  <a:pt x="752" y="2000"/>
                  <a:pt x="750" y="2008"/>
                  <a:pt x="749" y="2015"/>
                </a:cubicBezTo>
                <a:cubicBezTo>
                  <a:pt x="750" y="2040"/>
                  <a:pt x="753" y="2065"/>
                  <a:pt x="756" y="2090"/>
                </a:cubicBezTo>
                <a:cubicBezTo>
                  <a:pt x="758" y="2100"/>
                  <a:pt x="759" y="2109"/>
                  <a:pt x="761" y="2119"/>
                </a:cubicBezTo>
                <a:cubicBezTo>
                  <a:pt x="762" y="2122"/>
                  <a:pt x="765" y="2141"/>
                  <a:pt x="769" y="2133"/>
                </a:cubicBezTo>
                <a:cubicBezTo>
                  <a:pt x="771" y="2128"/>
                  <a:pt x="772" y="2122"/>
                  <a:pt x="773" y="2117"/>
                </a:cubicBezTo>
                <a:cubicBezTo>
                  <a:pt x="775" y="2107"/>
                  <a:pt x="776" y="2097"/>
                  <a:pt x="777" y="2086"/>
                </a:cubicBezTo>
                <a:cubicBezTo>
                  <a:pt x="780" y="2069"/>
                  <a:pt x="782" y="2052"/>
                  <a:pt x="782" y="2035"/>
                </a:cubicBezTo>
                <a:close/>
                <a:moveTo>
                  <a:pt x="712" y="2146"/>
                </a:moveTo>
                <a:cubicBezTo>
                  <a:pt x="707" y="2144"/>
                  <a:pt x="701" y="2146"/>
                  <a:pt x="698" y="2151"/>
                </a:cubicBezTo>
                <a:cubicBezTo>
                  <a:pt x="697" y="2153"/>
                  <a:pt x="696" y="2156"/>
                  <a:pt x="696" y="2159"/>
                </a:cubicBezTo>
                <a:cubicBezTo>
                  <a:pt x="726" y="2159"/>
                  <a:pt x="726" y="2159"/>
                  <a:pt x="726" y="2159"/>
                </a:cubicBezTo>
                <a:cubicBezTo>
                  <a:pt x="725" y="2158"/>
                  <a:pt x="725" y="2158"/>
                  <a:pt x="724" y="2157"/>
                </a:cubicBezTo>
                <a:cubicBezTo>
                  <a:pt x="721" y="2152"/>
                  <a:pt x="717" y="2148"/>
                  <a:pt x="712" y="2146"/>
                </a:cubicBezTo>
                <a:close/>
                <a:moveTo>
                  <a:pt x="749" y="1535"/>
                </a:moveTo>
                <a:cubicBezTo>
                  <a:pt x="751" y="1537"/>
                  <a:pt x="753" y="1538"/>
                  <a:pt x="755" y="1539"/>
                </a:cubicBezTo>
                <a:cubicBezTo>
                  <a:pt x="756" y="1539"/>
                  <a:pt x="757" y="1539"/>
                  <a:pt x="758" y="1539"/>
                </a:cubicBezTo>
                <a:cubicBezTo>
                  <a:pt x="759" y="1539"/>
                  <a:pt x="760" y="1538"/>
                  <a:pt x="761" y="1537"/>
                </a:cubicBezTo>
                <a:cubicBezTo>
                  <a:pt x="765" y="1532"/>
                  <a:pt x="759" y="1519"/>
                  <a:pt x="758" y="1514"/>
                </a:cubicBezTo>
                <a:cubicBezTo>
                  <a:pt x="754" y="1505"/>
                  <a:pt x="750" y="1498"/>
                  <a:pt x="746" y="1490"/>
                </a:cubicBezTo>
                <a:cubicBezTo>
                  <a:pt x="740" y="1476"/>
                  <a:pt x="733" y="1463"/>
                  <a:pt x="724" y="1451"/>
                </a:cubicBezTo>
                <a:cubicBezTo>
                  <a:pt x="721" y="1447"/>
                  <a:pt x="717" y="1442"/>
                  <a:pt x="712" y="1440"/>
                </a:cubicBezTo>
                <a:cubicBezTo>
                  <a:pt x="707" y="1438"/>
                  <a:pt x="701" y="1440"/>
                  <a:pt x="698" y="1445"/>
                </a:cubicBezTo>
                <a:cubicBezTo>
                  <a:pt x="696" y="1449"/>
                  <a:pt x="695" y="1453"/>
                  <a:pt x="696" y="1457"/>
                </a:cubicBezTo>
                <a:cubicBezTo>
                  <a:pt x="696" y="1461"/>
                  <a:pt x="697" y="1465"/>
                  <a:pt x="698" y="1469"/>
                </a:cubicBezTo>
                <a:cubicBezTo>
                  <a:pt x="709" y="1498"/>
                  <a:pt x="729" y="1518"/>
                  <a:pt x="749" y="1535"/>
                </a:cubicBezTo>
                <a:close/>
                <a:moveTo>
                  <a:pt x="744" y="2106"/>
                </a:moveTo>
                <a:cubicBezTo>
                  <a:pt x="740" y="2091"/>
                  <a:pt x="734" y="2068"/>
                  <a:pt x="720" y="2063"/>
                </a:cubicBezTo>
                <a:cubicBezTo>
                  <a:pt x="716" y="2061"/>
                  <a:pt x="711" y="2062"/>
                  <a:pt x="708" y="2067"/>
                </a:cubicBezTo>
                <a:cubicBezTo>
                  <a:pt x="704" y="2072"/>
                  <a:pt x="704" y="2081"/>
                  <a:pt x="706" y="2088"/>
                </a:cubicBezTo>
                <a:cubicBezTo>
                  <a:pt x="712" y="2109"/>
                  <a:pt x="720" y="2129"/>
                  <a:pt x="730" y="2148"/>
                </a:cubicBezTo>
                <a:cubicBezTo>
                  <a:pt x="732" y="2151"/>
                  <a:pt x="734" y="2155"/>
                  <a:pt x="737" y="2159"/>
                </a:cubicBezTo>
                <a:cubicBezTo>
                  <a:pt x="758" y="2159"/>
                  <a:pt x="758" y="2159"/>
                  <a:pt x="758" y="2159"/>
                </a:cubicBezTo>
                <a:cubicBezTo>
                  <a:pt x="758" y="2158"/>
                  <a:pt x="757" y="2157"/>
                  <a:pt x="757" y="2157"/>
                </a:cubicBezTo>
                <a:cubicBezTo>
                  <a:pt x="754" y="2139"/>
                  <a:pt x="749" y="2122"/>
                  <a:pt x="744" y="2106"/>
                </a:cubicBezTo>
                <a:close/>
                <a:moveTo>
                  <a:pt x="453" y="1794"/>
                </a:moveTo>
                <a:cubicBezTo>
                  <a:pt x="453" y="1794"/>
                  <a:pt x="452" y="1794"/>
                  <a:pt x="452" y="1794"/>
                </a:cubicBezTo>
                <a:cubicBezTo>
                  <a:pt x="450" y="1793"/>
                  <a:pt x="447" y="1793"/>
                  <a:pt x="444" y="1794"/>
                </a:cubicBezTo>
                <a:cubicBezTo>
                  <a:pt x="431" y="1799"/>
                  <a:pt x="420" y="1814"/>
                  <a:pt x="411" y="1827"/>
                </a:cubicBezTo>
                <a:cubicBezTo>
                  <a:pt x="400" y="1844"/>
                  <a:pt x="384" y="1880"/>
                  <a:pt x="387" y="1886"/>
                </a:cubicBezTo>
                <a:cubicBezTo>
                  <a:pt x="390" y="1893"/>
                  <a:pt x="428" y="1868"/>
                  <a:pt x="443" y="1847"/>
                </a:cubicBezTo>
                <a:cubicBezTo>
                  <a:pt x="451" y="1836"/>
                  <a:pt x="466" y="1815"/>
                  <a:pt x="457" y="1799"/>
                </a:cubicBezTo>
                <a:cubicBezTo>
                  <a:pt x="456" y="1797"/>
                  <a:pt x="455" y="1796"/>
                  <a:pt x="453" y="1794"/>
                </a:cubicBezTo>
                <a:close/>
                <a:moveTo>
                  <a:pt x="1939" y="1819"/>
                </a:moveTo>
                <a:cubicBezTo>
                  <a:pt x="1945" y="1811"/>
                  <a:pt x="1951" y="1803"/>
                  <a:pt x="1956" y="1794"/>
                </a:cubicBezTo>
                <a:cubicBezTo>
                  <a:pt x="1963" y="1783"/>
                  <a:pt x="1969" y="1771"/>
                  <a:pt x="1975" y="1758"/>
                </a:cubicBezTo>
                <a:cubicBezTo>
                  <a:pt x="1980" y="1746"/>
                  <a:pt x="1986" y="1733"/>
                  <a:pt x="1984" y="1718"/>
                </a:cubicBezTo>
                <a:cubicBezTo>
                  <a:pt x="1984" y="1715"/>
                  <a:pt x="1983" y="1712"/>
                  <a:pt x="1982" y="1710"/>
                </a:cubicBezTo>
                <a:cubicBezTo>
                  <a:pt x="1979" y="1707"/>
                  <a:pt x="1976" y="1707"/>
                  <a:pt x="1973" y="1708"/>
                </a:cubicBezTo>
                <a:cubicBezTo>
                  <a:pt x="1966" y="1710"/>
                  <a:pt x="1962" y="1716"/>
                  <a:pt x="1958" y="1723"/>
                </a:cubicBezTo>
                <a:cubicBezTo>
                  <a:pt x="1953" y="1730"/>
                  <a:pt x="1948" y="1738"/>
                  <a:pt x="1945" y="1747"/>
                </a:cubicBezTo>
                <a:cubicBezTo>
                  <a:pt x="1939" y="1761"/>
                  <a:pt x="1935" y="1777"/>
                  <a:pt x="1930" y="1792"/>
                </a:cubicBezTo>
                <a:cubicBezTo>
                  <a:pt x="1926" y="1807"/>
                  <a:pt x="1917" y="1833"/>
                  <a:pt x="1921" y="1837"/>
                </a:cubicBezTo>
                <a:cubicBezTo>
                  <a:pt x="1924" y="1841"/>
                  <a:pt x="1934" y="1826"/>
                  <a:pt x="1939" y="1819"/>
                </a:cubicBezTo>
                <a:close/>
                <a:moveTo>
                  <a:pt x="19" y="1468"/>
                </a:moveTo>
                <a:cubicBezTo>
                  <a:pt x="25" y="1460"/>
                  <a:pt x="31" y="1452"/>
                  <a:pt x="36" y="1443"/>
                </a:cubicBezTo>
                <a:cubicBezTo>
                  <a:pt x="43" y="1432"/>
                  <a:pt x="49" y="1420"/>
                  <a:pt x="55" y="1407"/>
                </a:cubicBezTo>
                <a:cubicBezTo>
                  <a:pt x="60" y="1395"/>
                  <a:pt x="66" y="1382"/>
                  <a:pt x="64" y="1368"/>
                </a:cubicBezTo>
                <a:cubicBezTo>
                  <a:pt x="64" y="1364"/>
                  <a:pt x="63" y="1361"/>
                  <a:pt x="62" y="1359"/>
                </a:cubicBezTo>
                <a:cubicBezTo>
                  <a:pt x="59" y="1356"/>
                  <a:pt x="56" y="1356"/>
                  <a:pt x="53" y="1357"/>
                </a:cubicBezTo>
                <a:cubicBezTo>
                  <a:pt x="46" y="1359"/>
                  <a:pt x="42" y="1365"/>
                  <a:pt x="38" y="1372"/>
                </a:cubicBezTo>
                <a:cubicBezTo>
                  <a:pt x="33" y="1379"/>
                  <a:pt x="28" y="1387"/>
                  <a:pt x="25" y="1396"/>
                </a:cubicBezTo>
                <a:cubicBezTo>
                  <a:pt x="19" y="1411"/>
                  <a:pt x="15" y="1426"/>
                  <a:pt x="10" y="1441"/>
                </a:cubicBezTo>
                <a:cubicBezTo>
                  <a:pt x="8" y="1449"/>
                  <a:pt x="4" y="1461"/>
                  <a:pt x="2" y="1471"/>
                </a:cubicBezTo>
                <a:cubicBezTo>
                  <a:pt x="2" y="1487"/>
                  <a:pt x="2" y="1487"/>
                  <a:pt x="2" y="1487"/>
                </a:cubicBezTo>
                <a:cubicBezTo>
                  <a:pt x="6" y="1488"/>
                  <a:pt x="14" y="1474"/>
                  <a:pt x="19" y="1468"/>
                </a:cubicBezTo>
                <a:close/>
                <a:moveTo>
                  <a:pt x="64" y="2073"/>
                </a:moveTo>
                <a:cubicBezTo>
                  <a:pt x="64" y="2070"/>
                  <a:pt x="63" y="2067"/>
                  <a:pt x="62" y="2065"/>
                </a:cubicBezTo>
                <a:cubicBezTo>
                  <a:pt x="59" y="2062"/>
                  <a:pt x="56" y="2062"/>
                  <a:pt x="53" y="2063"/>
                </a:cubicBezTo>
                <a:cubicBezTo>
                  <a:pt x="46" y="2065"/>
                  <a:pt x="42" y="2071"/>
                  <a:pt x="38" y="2077"/>
                </a:cubicBezTo>
                <a:cubicBezTo>
                  <a:pt x="33" y="2085"/>
                  <a:pt x="28" y="2092"/>
                  <a:pt x="25" y="2101"/>
                </a:cubicBezTo>
                <a:cubicBezTo>
                  <a:pt x="19" y="2116"/>
                  <a:pt x="15" y="2131"/>
                  <a:pt x="10" y="2146"/>
                </a:cubicBezTo>
                <a:cubicBezTo>
                  <a:pt x="9" y="2150"/>
                  <a:pt x="8" y="2154"/>
                  <a:pt x="6" y="2159"/>
                </a:cubicBezTo>
                <a:cubicBezTo>
                  <a:pt x="30" y="2159"/>
                  <a:pt x="30" y="2159"/>
                  <a:pt x="30" y="2159"/>
                </a:cubicBezTo>
                <a:cubicBezTo>
                  <a:pt x="32" y="2155"/>
                  <a:pt x="34" y="2152"/>
                  <a:pt x="36" y="2149"/>
                </a:cubicBezTo>
                <a:cubicBezTo>
                  <a:pt x="43" y="2137"/>
                  <a:pt x="49" y="2125"/>
                  <a:pt x="55" y="2113"/>
                </a:cubicBezTo>
                <a:cubicBezTo>
                  <a:pt x="60" y="2100"/>
                  <a:pt x="66" y="2088"/>
                  <a:pt x="64" y="2073"/>
                </a:cubicBezTo>
                <a:close/>
                <a:moveTo>
                  <a:pt x="9" y="1381"/>
                </a:moveTo>
                <a:cubicBezTo>
                  <a:pt x="12" y="1364"/>
                  <a:pt x="14" y="1347"/>
                  <a:pt x="14" y="1330"/>
                </a:cubicBezTo>
                <a:cubicBezTo>
                  <a:pt x="15" y="1316"/>
                  <a:pt x="16" y="1293"/>
                  <a:pt x="4" y="1285"/>
                </a:cubicBezTo>
                <a:cubicBezTo>
                  <a:pt x="3" y="1285"/>
                  <a:pt x="2" y="1285"/>
                  <a:pt x="2" y="1285"/>
                </a:cubicBezTo>
                <a:cubicBezTo>
                  <a:pt x="2" y="1425"/>
                  <a:pt x="2" y="1425"/>
                  <a:pt x="2" y="1425"/>
                </a:cubicBezTo>
                <a:cubicBezTo>
                  <a:pt x="3" y="1421"/>
                  <a:pt x="4" y="1416"/>
                  <a:pt x="5" y="1411"/>
                </a:cubicBezTo>
                <a:cubicBezTo>
                  <a:pt x="7" y="1401"/>
                  <a:pt x="8" y="1391"/>
                  <a:pt x="9" y="1381"/>
                </a:cubicBezTo>
                <a:close/>
                <a:moveTo>
                  <a:pt x="19" y="762"/>
                </a:moveTo>
                <a:cubicBezTo>
                  <a:pt x="25" y="754"/>
                  <a:pt x="31" y="746"/>
                  <a:pt x="36" y="738"/>
                </a:cubicBezTo>
                <a:cubicBezTo>
                  <a:pt x="43" y="726"/>
                  <a:pt x="49" y="714"/>
                  <a:pt x="55" y="702"/>
                </a:cubicBezTo>
                <a:cubicBezTo>
                  <a:pt x="60" y="689"/>
                  <a:pt x="66" y="677"/>
                  <a:pt x="64" y="662"/>
                </a:cubicBezTo>
                <a:cubicBezTo>
                  <a:pt x="64" y="659"/>
                  <a:pt x="63" y="656"/>
                  <a:pt x="62" y="653"/>
                </a:cubicBezTo>
                <a:cubicBezTo>
                  <a:pt x="59" y="651"/>
                  <a:pt x="56" y="651"/>
                  <a:pt x="53" y="651"/>
                </a:cubicBezTo>
                <a:cubicBezTo>
                  <a:pt x="46" y="653"/>
                  <a:pt x="42" y="659"/>
                  <a:pt x="38" y="666"/>
                </a:cubicBezTo>
                <a:cubicBezTo>
                  <a:pt x="33" y="674"/>
                  <a:pt x="28" y="681"/>
                  <a:pt x="25" y="690"/>
                </a:cubicBezTo>
                <a:cubicBezTo>
                  <a:pt x="19" y="705"/>
                  <a:pt x="15" y="720"/>
                  <a:pt x="10" y="735"/>
                </a:cubicBezTo>
                <a:cubicBezTo>
                  <a:pt x="8" y="744"/>
                  <a:pt x="4" y="755"/>
                  <a:pt x="2" y="765"/>
                </a:cubicBezTo>
                <a:cubicBezTo>
                  <a:pt x="2" y="781"/>
                  <a:pt x="2" y="781"/>
                  <a:pt x="2" y="781"/>
                </a:cubicBezTo>
                <a:cubicBezTo>
                  <a:pt x="6" y="782"/>
                  <a:pt x="14" y="769"/>
                  <a:pt x="19" y="762"/>
                </a:cubicBezTo>
                <a:close/>
                <a:moveTo>
                  <a:pt x="69" y="2149"/>
                </a:moveTo>
                <a:cubicBezTo>
                  <a:pt x="69" y="2149"/>
                  <a:pt x="68" y="2149"/>
                  <a:pt x="68" y="2148"/>
                </a:cubicBezTo>
                <a:cubicBezTo>
                  <a:pt x="66" y="2147"/>
                  <a:pt x="63" y="2147"/>
                  <a:pt x="60" y="2148"/>
                </a:cubicBezTo>
                <a:cubicBezTo>
                  <a:pt x="55" y="2151"/>
                  <a:pt x="50" y="2154"/>
                  <a:pt x="45" y="2159"/>
                </a:cubicBezTo>
                <a:cubicBezTo>
                  <a:pt x="75" y="2159"/>
                  <a:pt x="75" y="2159"/>
                  <a:pt x="75" y="2159"/>
                </a:cubicBezTo>
                <a:cubicBezTo>
                  <a:pt x="74" y="2157"/>
                  <a:pt x="74" y="2155"/>
                  <a:pt x="73" y="2153"/>
                </a:cubicBezTo>
                <a:cubicBezTo>
                  <a:pt x="72" y="2152"/>
                  <a:pt x="71" y="2150"/>
                  <a:pt x="69" y="2149"/>
                </a:cubicBezTo>
                <a:close/>
                <a:moveTo>
                  <a:pt x="362" y="1841"/>
                </a:moveTo>
                <a:cubicBezTo>
                  <a:pt x="356" y="1827"/>
                  <a:pt x="349" y="1814"/>
                  <a:pt x="340" y="1802"/>
                </a:cubicBezTo>
                <a:cubicBezTo>
                  <a:pt x="337" y="1797"/>
                  <a:pt x="333" y="1793"/>
                  <a:pt x="328" y="1791"/>
                </a:cubicBezTo>
                <a:cubicBezTo>
                  <a:pt x="323" y="1789"/>
                  <a:pt x="317" y="1791"/>
                  <a:pt x="314" y="1796"/>
                </a:cubicBezTo>
                <a:cubicBezTo>
                  <a:pt x="312" y="1800"/>
                  <a:pt x="311" y="1804"/>
                  <a:pt x="312" y="1808"/>
                </a:cubicBezTo>
                <a:cubicBezTo>
                  <a:pt x="312" y="1812"/>
                  <a:pt x="313" y="1816"/>
                  <a:pt x="314" y="1820"/>
                </a:cubicBezTo>
                <a:cubicBezTo>
                  <a:pt x="325" y="1849"/>
                  <a:pt x="345" y="1869"/>
                  <a:pt x="365" y="1886"/>
                </a:cubicBezTo>
                <a:cubicBezTo>
                  <a:pt x="367" y="1887"/>
                  <a:pt x="369" y="1889"/>
                  <a:pt x="371" y="1890"/>
                </a:cubicBezTo>
                <a:cubicBezTo>
                  <a:pt x="372" y="1890"/>
                  <a:pt x="373" y="1890"/>
                  <a:pt x="374" y="1890"/>
                </a:cubicBezTo>
                <a:cubicBezTo>
                  <a:pt x="375" y="1890"/>
                  <a:pt x="376" y="1889"/>
                  <a:pt x="377" y="1888"/>
                </a:cubicBezTo>
                <a:cubicBezTo>
                  <a:pt x="381" y="1883"/>
                  <a:pt x="375" y="1869"/>
                  <a:pt x="374" y="1865"/>
                </a:cubicBezTo>
                <a:cubicBezTo>
                  <a:pt x="370" y="1856"/>
                  <a:pt x="366" y="1849"/>
                  <a:pt x="362" y="1841"/>
                </a:cubicBezTo>
                <a:close/>
                <a:moveTo>
                  <a:pt x="69" y="32"/>
                </a:moveTo>
                <a:cubicBezTo>
                  <a:pt x="69" y="32"/>
                  <a:pt x="68" y="32"/>
                  <a:pt x="68" y="32"/>
                </a:cubicBezTo>
                <a:cubicBezTo>
                  <a:pt x="66" y="31"/>
                  <a:pt x="63" y="31"/>
                  <a:pt x="60" y="32"/>
                </a:cubicBezTo>
                <a:cubicBezTo>
                  <a:pt x="47" y="37"/>
                  <a:pt x="36" y="52"/>
                  <a:pt x="27" y="65"/>
                </a:cubicBezTo>
                <a:cubicBezTo>
                  <a:pt x="16" y="82"/>
                  <a:pt x="0" y="118"/>
                  <a:pt x="3" y="124"/>
                </a:cubicBezTo>
                <a:cubicBezTo>
                  <a:pt x="6" y="131"/>
                  <a:pt x="44" y="106"/>
                  <a:pt x="59" y="85"/>
                </a:cubicBezTo>
                <a:cubicBezTo>
                  <a:pt x="67" y="74"/>
                  <a:pt x="82" y="52"/>
                  <a:pt x="73" y="37"/>
                </a:cubicBezTo>
                <a:cubicBezTo>
                  <a:pt x="72" y="35"/>
                  <a:pt x="71" y="33"/>
                  <a:pt x="69" y="32"/>
                </a:cubicBezTo>
                <a:close/>
                <a:moveTo>
                  <a:pt x="69" y="738"/>
                </a:moveTo>
                <a:cubicBezTo>
                  <a:pt x="69" y="738"/>
                  <a:pt x="68" y="738"/>
                  <a:pt x="68" y="737"/>
                </a:cubicBezTo>
                <a:cubicBezTo>
                  <a:pt x="66" y="736"/>
                  <a:pt x="63" y="736"/>
                  <a:pt x="60" y="737"/>
                </a:cubicBezTo>
                <a:cubicBezTo>
                  <a:pt x="47" y="743"/>
                  <a:pt x="36" y="757"/>
                  <a:pt x="27" y="770"/>
                </a:cubicBezTo>
                <a:cubicBezTo>
                  <a:pt x="16" y="788"/>
                  <a:pt x="0" y="824"/>
                  <a:pt x="3" y="830"/>
                </a:cubicBezTo>
                <a:cubicBezTo>
                  <a:pt x="6" y="836"/>
                  <a:pt x="44" y="811"/>
                  <a:pt x="59" y="791"/>
                </a:cubicBezTo>
                <a:cubicBezTo>
                  <a:pt x="67" y="780"/>
                  <a:pt x="82" y="758"/>
                  <a:pt x="73" y="742"/>
                </a:cubicBezTo>
                <a:cubicBezTo>
                  <a:pt x="72" y="741"/>
                  <a:pt x="71" y="739"/>
                  <a:pt x="69" y="738"/>
                </a:cubicBezTo>
                <a:close/>
                <a:moveTo>
                  <a:pt x="69" y="1444"/>
                </a:moveTo>
                <a:cubicBezTo>
                  <a:pt x="69" y="1443"/>
                  <a:pt x="68" y="1443"/>
                  <a:pt x="68" y="1443"/>
                </a:cubicBezTo>
                <a:cubicBezTo>
                  <a:pt x="66" y="1442"/>
                  <a:pt x="63" y="1442"/>
                  <a:pt x="60" y="1443"/>
                </a:cubicBezTo>
                <a:cubicBezTo>
                  <a:pt x="47" y="1448"/>
                  <a:pt x="36" y="1463"/>
                  <a:pt x="27" y="1476"/>
                </a:cubicBezTo>
                <a:cubicBezTo>
                  <a:pt x="16" y="1493"/>
                  <a:pt x="0" y="1529"/>
                  <a:pt x="3" y="1536"/>
                </a:cubicBezTo>
                <a:cubicBezTo>
                  <a:pt x="6" y="1542"/>
                  <a:pt x="44" y="1517"/>
                  <a:pt x="59" y="1497"/>
                </a:cubicBezTo>
                <a:cubicBezTo>
                  <a:pt x="67" y="1485"/>
                  <a:pt x="82" y="1464"/>
                  <a:pt x="73" y="1448"/>
                </a:cubicBezTo>
                <a:cubicBezTo>
                  <a:pt x="72" y="1446"/>
                  <a:pt x="71" y="1445"/>
                  <a:pt x="69" y="1444"/>
                </a:cubicBezTo>
                <a:close/>
                <a:moveTo>
                  <a:pt x="14" y="2035"/>
                </a:moveTo>
                <a:cubicBezTo>
                  <a:pt x="15" y="2021"/>
                  <a:pt x="16" y="1998"/>
                  <a:pt x="4" y="1991"/>
                </a:cubicBezTo>
                <a:cubicBezTo>
                  <a:pt x="3" y="1991"/>
                  <a:pt x="2" y="1990"/>
                  <a:pt x="2" y="1990"/>
                </a:cubicBezTo>
                <a:cubicBezTo>
                  <a:pt x="2" y="2131"/>
                  <a:pt x="2" y="2131"/>
                  <a:pt x="2" y="2131"/>
                </a:cubicBezTo>
                <a:cubicBezTo>
                  <a:pt x="3" y="2127"/>
                  <a:pt x="4" y="2121"/>
                  <a:pt x="5" y="2117"/>
                </a:cubicBezTo>
                <a:cubicBezTo>
                  <a:pt x="7" y="2107"/>
                  <a:pt x="8" y="2097"/>
                  <a:pt x="9" y="2086"/>
                </a:cubicBezTo>
                <a:cubicBezTo>
                  <a:pt x="12" y="2069"/>
                  <a:pt x="14" y="2052"/>
                  <a:pt x="14" y="2035"/>
                </a:cubicBezTo>
                <a:close/>
                <a:moveTo>
                  <a:pt x="1480" y="2146"/>
                </a:moveTo>
                <a:cubicBezTo>
                  <a:pt x="1475" y="2144"/>
                  <a:pt x="1469" y="2146"/>
                  <a:pt x="1466" y="2151"/>
                </a:cubicBezTo>
                <a:cubicBezTo>
                  <a:pt x="1465" y="2153"/>
                  <a:pt x="1464" y="2156"/>
                  <a:pt x="1464" y="2159"/>
                </a:cubicBezTo>
                <a:cubicBezTo>
                  <a:pt x="1494" y="2159"/>
                  <a:pt x="1494" y="2159"/>
                  <a:pt x="1494" y="2159"/>
                </a:cubicBezTo>
                <a:cubicBezTo>
                  <a:pt x="1493" y="2158"/>
                  <a:pt x="1493" y="2158"/>
                  <a:pt x="1492" y="2157"/>
                </a:cubicBezTo>
                <a:cubicBezTo>
                  <a:pt x="1489" y="2152"/>
                  <a:pt x="1485" y="2148"/>
                  <a:pt x="1480" y="2146"/>
                </a:cubicBezTo>
                <a:close/>
                <a:moveTo>
                  <a:pt x="1600" y="2073"/>
                </a:moveTo>
                <a:cubicBezTo>
                  <a:pt x="1600" y="2070"/>
                  <a:pt x="1599" y="2067"/>
                  <a:pt x="1598" y="2065"/>
                </a:cubicBezTo>
                <a:cubicBezTo>
                  <a:pt x="1595" y="2062"/>
                  <a:pt x="1592" y="2062"/>
                  <a:pt x="1589" y="2063"/>
                </a:cubicBezTo>
                <a:cubicBezTo>
                  <a:pt x="1582" y="2065"/>
                  <a:pt x="1578" y="2071"/>
                  <a:pt x="1574" y="2077"/>
                </a:cubicBezTo>
                <a:cubicBezTo>
                  <a:pt x="1569" y="2085"/>
                  <a:pt x="1564" y="2092"/>
                  <a:pt x="1561" y="2101"/>
                </a:cubicBezTo>
                <a:cubicBezTo>
                  <a:pt x="1555" y="2116"/>
                  <a:pt x="1551" y="2131"/>
                  <a:pt x="1546" y="2146"/>
                </a:cubicBezTo>
                <a:cubicBezTo>
                  <a:pt x="1545" y="2150"/>
                  <a:pt x="1544" y="2154"/>
                  <a:pt x="1542" y="2159"/>
                </a:cubicBezTo>
                <a:cubicBezTo>
                  <a:pt x="1565" y="2159"/>
                  <a:pt x="1565" y="2159"/>
                  <a:pt x="1565" y="2159"/>
                </a:cubicBezTo>
                <a:cubicBezTo>
                  <a:pt x="1568" y="2155"/>
                  <a:pt x="1570" y="2152"/>
                  <a:pt x="1572" y="2149"/>
                </a:cubicBezTo>
                <a:cubicBezTo>
                  <a:pt x="1579" y="2137"/>
                  <a:pt x="1585" y="2125"/>
                  <a:pt x="1591" y="2113"/>
                </a:cubicBezTo>
                <a:cubicBezTo>
                  <a:pt x="1596" y="2100"/>
                  <a:pt x="1602" y="2088"/>
                  <a:pt x="1600" y="2073"/>
                </a:cubicBezTo>
                <a:close/>
                <a:moveTo>
                  <a:pt x="1605" y="1444"/>
                </a:moveTo>
                <a:cubicBezTo>
                  <a:pt x="1605" y="1443"/>
                  <a:pt x="1604" y="1443"/>
                  <a:pt x="1604" y="1443"/>
                </a:cubicBezTo>
                <a:cubicBezTo>
                  <a:pt x="1602" y="1442"/>
                  <a:pt x="1599" y="1442"/>
                  <a:pt x="1596" y="1443"/>
                </a:cubicBezTo>
                <a:cubicBezTo>
                  <a:pt x="1583" y="1448"/>
                  <a:pt x="1572" y="1463"/>
                  <a:pt x="1563" y="1476"/>
                </a:cubicBezTo>
                <a:cubicBezTo>
                  <a:pt x="1552" y="1493"/>
                  <a:pt x="1536" y="1529"/>
                  <a:pt x="1539" y="1536"/>
                </a:cubicBezTo>
                <a:cubicBezTo>
                  <a:pt x="1542" y="1542"/>
                  <a:pt x="1580" y="1517"/>
                  <a:pt x="1595" y="1497"/>
                </a:cubicBezTo>
                <a:cubicBezTo>
                  <a:pt x="1603" y="1485"/>
                  <a:pt x="1618" y="1464"/>
                  <a:pt x="1609" y="1448"/>
                </a:cubicBezTo>
                <a:cubicBezTo>
                  <a:pt x="1608" y="1446"/>
                  <a:pt x="1607" y="1445"/>
                  <a:pt x="1605" y="1444"/>
                </a:cubicBezTo>
                <a:close/>
                <a:moveTo>
                  <a:pt x="1512" y="2106"/>
                </a:moveTo>
                <a:cubicBezTo>
                  <a:pt x="1508" y="2091"/>
                  <a:pt x="1502" y="2068"/>
                  <a:pt x="1488" y="2063"/>
                </a:cubicBezTo>
                <a:cubicBezTo>
                  <a:pt x="1484" y="2061"/>
                  <a:pt x="1479" y="2062"/>
                  <a:pt x="1476" y="2067"/>
                </a:cubicBezTo>
                <a:cubicBezTo>
                  <a:pt x="1472" y="2072"/>
                  <a:pt x="1472" y="2081"/>
                  <a:pt x="1474" y="2088"/>
                </a:cubicBezTo>
                <a:cubicBezTo>
                  <a:pt x="1480" y="2109"/>
                  <a:pt x="1488" y="2129"/>
                  <a:pt x="1498" y="2148"/>
                </a:cubicBezTo>
                <a:cubicBezTo>
                  <a:pt x="1500" y="2151"/>
                  <a:pt x="1502" y="2155"/>
                  <a:pt x="1505" y="2159"/>
                </a:cubicBezTo>
                <a:cubicBezTo>
                  <a:pt x="1526" y="2159"/>
                  <a:pt x="1526" y="2159"/>
                  <a:pt x="1526" y="2159"/>
                </a:cubicBezTo>
                <a:cubicBezTo>
                  <a:pt x="1526" y="2158"/>
                  <a:pt x="1525" y="2157"/>
                  <a:pt x="1525" y="2157"/>
                </a:cubicBezTo>
                <a:cubicBezTo>
                  <a:pt x="1522" y="2139"/>
                  <a:pt x="1517" y="2122"/>
                  <a:pt x="1512" y="2106"/>
                </a:cubicBezTo>
                <a:close/>
                <a:moveTo>
                  <a:pt x="1550" y="2035"/>
                </a:moveTo>
                <a:cubicBezTo>
                  <a:pt x="1551" y="2021"/>
                  <a:pt x="1552" y="1998"/>
                  <a:pt x="1540" y="1991"/>
                </a:cubicBezTo>
                <a:cubicBezTo>
                  <a:pt x="1535" y="1988"/>
                  <a:pt x="1528" y="1990"/>
                  <a:pt x="1524" y="1995"/>
                </a:cubicBezTo>
                <a:cubicBezTo>
                  <a:pt x="1520" y="2000"/>
                  <a:pt x="1518" y="2008"/>
                  <a:pt x="1517" y="2015"/>
                </a:cubicBezTo>
                <a:cubicBezTo>
                  <a:pt x="1518" y="2040"/>
                  <a:pt x="1521" y="2065"/>
                  <a:pt x="1524" y="2090"/>
                </a:cubicBezTo>
                <a:cubicBezTo>
                  <a:pt x="1526" y="2100"/>
                  <a:pt x="1527" y="2109"/>
                  <a:pt x="1529" y="2119"/>
                </a:cubicBezTo>
                <a:cubicBezTo>
                  <a:pt x="1530" y="2122"/>
                  <a:pt x="1533" y="2141"/>
                  <a:pt x="1537" y="2133"/>
                </a:cubicBezTo>
                <a:cubicBezTo>
                  <a:pt x="1539" y="2128"/>
                  <a:pt x="1540" y="2122"/>
                  <a:pt x="1541" y="2117"/>
                </a:cubicBezTo>
                <a:cubicBezTo>
                  <a:pt x="1543" y="2107"/>
                  <a:pt x="1544" y="2097"/>
                  <a:pt x="1545" y="2086"/>
                </a:cubicBezTo>
                <a:cubicBezTo>
                  <a:pt x="1548" y="2069"/>
                  <a:pt x="1549" y="2052"/>
                  <a:pt x="1550" y="2035"/>
                </a:cubicBezTo>
                <a:close/>
                <a:moveTo>
                  <a:pt x="1605" y="2149"/>
                </a:moveTo>
                <a:cubicBezTo>
                  <a:pt x="1605" y="2149"/>
                  <a:pt x="1604" y="2149"/>
                  <a:pt x="1604" y="2148"/>
                </a:cubicBezTo>
                <a:cubicBezTo>
                  <a:pt x="1602" y="2147"/>
                  <a:pt x="1599" y="2147"/>
                  <a:pt x="1596" y="2148"/>
                </a:cubicBezTo>
                <a:cubicBezTo>
                  <a:pt x="1591" y="2151"/>
                  <a:pt x="1586" y="2154"/>
                  <a:pt x="1581" y="2159"/>
                </a:cubicBezTo>
                <a:cubicBezTo>
                  <a:pt x="1611" y="2159"/>
                  <a:pt x="1611" y="2159"/>
                  <a:pt x="1611" y="2159"/>
                </a:cubicBezTo>
                <a:cubicBezTo>
                  <a:pt x="1610" y="2157"/>
                  <a:pt x="1610" y="2155"/>
                  <a:pt x="1609" y="2153"/>
                </a:cubicBezTo>
                <a:cubicBezTo>
                  <a:pt x="1608" y="2152"/>
                  <a:pt x="1607" y="2150"/>
                  <a:pt x="1605" y="2149"/>
                </a:cubicBezTo>
                <a:close/>
                <a:moveTo>
                  <a:pt x="1921" y="1778"/>
                </a:moveTo>
                <a:cubicBezTo>
                  <a:pt x="1923" y="1773"/>
                  <a:pt x="1924" y="1767"/>
                  <a:pt x="1925" y="1762"/>
                </a:cubicBezTo>
                <a:cubicBezTo>
                  <a:pt x="1927" y="1752"/>
                  <a:pt x="1928" y="1742"/>
                  <a:pt x="1929" y="1732"/>
                </a:cubicBezTo>
                <a:cubicBezTo>
                  <a:pt x="1932" y="1715"/>
                  <a:pt x="1933" y="1698"/>
                  <a:pt x="1934" y="1681"/>
                </a:cubicBezTo>
                <a:cubicBezTo>
                  <a:pt x="1935" y="1666"/>
                  <a:pt x="1936" y="1644"/>
                  <a:pt x="1924" y="1636"/>
                </a:cubicBezTo>
                <a:cubicBezTo>
                  <a:pt x="1919" y="1633"/>
                  <a:pt x="1912" y="1635"/>
                  <a:pt x="1908" y="1640"/>
                </a:cubicBezTo>
                <a:cubicBezTo>
                  <a:pt x="1904" y="1645"/>
                  <a:pt x="1902" y="1653"/>
                  <a:pt x="1901" y="1660"/>
                </a:cubicBezTo>
                <a:cubicBezTo>
                  <a:pt x="1902" y="1685"/>
                  <a:pt x="1905" y="1710"/>
                  <a:pt x="1908" y="1735"/>
                </a:cubicBezTo>
                <a:cubicBezTo>
                  <a:pt x="1910" y="1745"/>
                  <a:pt x="1911" y="1755"/>
                  <a:pt x="1913" y="1765"/>
                </a:cubicBezTo>
                <a:cubicBezTo>
                  <a:pt x="1914" y="1768"/>
                  <a:pt x="1917" y="1786"/>
                  <a:pt x="1921" y="1778"/>
                </a:cubicBezTo>
                <a:close/>
                <a:moveTo>
                  <a:pt x="1896" y="1751"/>
                </a:moveTo>
                <a:cubicBezTo>
                  <a:pt x="1892" y="1736"/>
                  <a:pt x="1886" y="1713"/>
                  <a:pt x="1872" y="1708"/>
                </a:cubicBezTo>
                <a:cubicBezTo>
                  <a:pt x="1868" y="1706"/>
                  <a:pt x="1863" y="1708"/>
                  <a:pt x="1860" y="1712"/>
                </a:cubicBezTo>
                <a:cubicBezTo>
                  <a:pt x="1856" y="1718"/>
                  <a:pt x="1856" y="1726"/>
                  <a:pt x="1858" y="1733"/>
                </a:cubicBezTo>
                <a:cubicBezTo>
                  <a:pt x="1864" y="1754"/>
                  <a:pt x="1872" y="1774"/>
                  <a:pt x="1882" y="1793"/>
                </a:cubicBezTo>
                <a:cubicBezTo>
                  <a:pt x="1887" y="1802"/>
                  <a:pt x="1892" y="1811"/>
                  <a:pt x="1898" y="1820"/>
                </a:cubicBezTo>
                <a:cubicBezTo>
                  <a:pt x="1901" y="1824"/>
                  <a:pt x="1915" y="1848"/>
                  <a:pt x="1915" y="1838"/>
                </a:cubicBezTo>
                <a:cubicBezTo>
                  <a:pt x="1915" y="1826"/>
                  <a:pt x="1912" y="1813"/>
                  <a:pt x="1909" y="1802"/>
                </a:cubicBezTo>
                <a:cubicBezTo>
                  <a:pt x="1906" y="1785"/>
                  <a:pt x="1901" y="1768"/>
                  <a:pt x="1896" y="1751"/>
                </a:cubicBezTo>
                <a:close/>
                <a:moveTo>
                  <a:pt x="1605" y="738"/>
                </a:moveTo>
                <a:cubicBezTo>
                  <a:pt x="1605" y="738"/>
                  <a:pt x="1604" y="738"/>
                  <a:pt x="1604" y="737"/>
                </a:cubicBezTo>
                <a:cubicBezTo>
                  <a:pt x="1602" y="736"/>
                  <a:pt x="1599" y="736"/>
                  <a:pt x="1596" y="737"/>
                </a:cubicBezTo>
                <a:cubicBezTo>
                  <a:pt x="1583" y="743"/>
                  <a:pt x="1572" y="757"/>
                  <a:pt x="1563" y="770"/>
                </a:cubicBezTo>
                <a:cubicBezTo>
                  <a:pt x="1552" y="788"/>
                  <a:pt x="1536" y="824"/>
                  <a:pt x="1539" y="830"/>
                </a:cubicBezTo>
                <a:cubicBezTo>
                  <a:pt x="1542" y="836"/>
                  <a:pt x="1580" y="811"/>
                  <a:pt x="1595" y="791"/>
                </a:cubicBezTo>
                <a:cubicBezTo>
                  <a:pt x="1603" y="780"/>
                  <a:pt x="1618" y="758"/>
                  <a:pt x="1609" y="742"/>
                </a:cubicBezTo>
                <a:cubicBezTo>
                  <a:pt x="1608" y="741"/>
                  <a:pt x="1607" y="739"/>
                  <a:pt x="1605" y="738"/>
                </a:cubicBezTo>
                <a:close/>
                <a:moveTo>
                  <a:pt x="1898" y="1841"/>
                </a:moveTo>
                <a:cubicBezTo>
                  <a:pt x="1892" y="1827"/>
                  <a:pt x="1885" y="1814"/>
                  <a:pt x="1876" y="1802"/>
                </a:cubicBezTo>
                <a:cubicBezTo>
                  <a:pt x="1873" y="1797"/>
                  <a:pt x="1869" y="1793"/>
                  <a:pt x="1864" y="1791"/>
                </a:cubicBezTo>
                <a:cubicBezTo>
                  <a:pt x="1859" y="1789"/>
                  <a:pt x="1853" y="1791"/>
                  <a:pt x="1850" y="1796"/>
                </a:cubicBezTo>
                <a:cubicBezTo>
                  <a:pt x="1848" y="1800"/>
                  <a:pt x="1847" y="1804"/>
                  <a:pt x="1848" y="1808"/>
                </a:cubicBezTo>
                <a:cubicBezTo>
                  <a:pt x="1848" y="1812"/>
                  <a:pt x="1849" y="1816"/>
                  <a:pt x="1850" y="1820"/>
                </a:cubicBezTo>
                <a:cubicBezTo>
                  <a:pt x="1861" y="1849"/>
                  <a:pt x="1881" y="1869"/>
                  <a:pt x="1901" y="1886"/>
                </a:cubicBezTo>
                <a:cubicBezTo>
                  <a:pt x="1903" y="1887"/>
                  <a:pt x="1905" y="1889"/>
                  <a:pt x="1907" y="1890"/>
                </a:cubicBezTo>
                <a:cubicBezTo>
                  <a:pt x="1908" y="1890"/>
                  <a:pt x="1909" y="1890"/>
                  <a:pt x="1910" y="1890"/>
                </a:cubicBezTo>
                <a:cubicBezTo>
                  <a:pt x="1911" y="1890"/>
                  <a:pt x="1912" y="1889"/>
                  <a:pt x="1913" y="1888"/>
                </a:cubicBezTo>
                <a:cubicBezTo>
                  <a:pt x="1917" y="1883"/>
                  <a:pt x="1911" y="1869"/>
                  <a:pt x="1910" y="1865"/>
                </a:cubicBezTo>
                <a:cubicBezTo>
                  <a:pt x="1906" y="1856"/>
                  <a:pt x="1902" y="1849"/>
                  <a:pt x="1898" y="1841"/>
                </a:cubicBezTo>
                <a:close/>
                <a:moveTo>
                  <a:pt x="1605" y="32"/>
                </a:moveTo>
                <a:cubicBezTo>
                  <a:pt x="1605" y="32"/>
                  <a:pt x="1604" y="32"/>
                  <a:pt x="1604" y="32"/>
                </a:cubicBezTo>
                <a:cubicBezTo>
                  <a:pt x="1602" y="31"/>
                  <a:pt x="1599" y="31"/>
                  <a:pt x="1596" y="32"/>
                </a:cubicBezTo>
                <a:cubicBezTo>
                  <a:pt x="1583" y="37"/>
                  <a:pt x="1572" y="52"/>
                  <a:pt x="1563" y="65"/>
                </a:cubicBezTo>
                <a:cubicBezTo>
                  <a:pt x="1552" y="82"/>
                  <a:pt x="1536" y="118"/>
                  <a:pt x="1539" y="124"/>
                </a:cubicBezTo>
                <a:cubicBezTo>
                  <a:pt x="1542" y="131"/>
                  <a:pt x="1580" y="106"/>
                  <a:pt x="1595" y="85"/>
                </a:cubicBezTo>
                <a:cubicBezTo>
                  <a:pt x="1603" y="74"/>
                  <a:pt x="1618" y="52"/>
                  <a:pt x="1609" y="37"/>
                </a:cubicBezTo>
                <a:cubicBezTo>
                  <a:pt x="1608" y="35"/>
                  <a:pt x="1607" y="33"/>
                  <a:pt x="1605" y="32"/>
                </a:cubicBezTo>
                <a:close/>
                <a:moveTo>
                  <a:pt x="837" y="738"/>
                </a:moveTo>
                <a:cubicBezTo>
                  <a:pt x="837" y="738"/>
                  <a:pt x="836" y="738"/>
                  <a:pt x="836" y="737"/>
                </a:cubicBezTo>
                <a:cubicBezTo>
                  <a:pt x="834" y="736"/>
                  <a:pt x="831" y="736"/>
                  <a:pt x="828" y="737"/>
                </a:cubicBezTo>
                <a:cubicBezTo>
                  <a:pt x="815" y="743"/>
                  <a:pt x="804" y="757"/>
                  <a:pt x="795" y="770"/>
                </a:cubicBezTo>
                <a:cubicBezTo>
                  <a:pt x="784" y="788"/>
                  <a:pt x="768" y="824"/>
                  <a:pt x="771" y="830"/>
                </a:cubicBezTo>
                <a:cubicBezTo>
                  <a:pt x="774" y="836"/>
                  <a:pt x="812" y="811"/>
                  <a:pt x="827" y="791"/>
                </a:cubicBezTo>
                <a:cubicBezTo>
                  <a:pt x="835" y="780"/>
                  <a:pt x="850" y="758"/>
                  <a:pt x="841" y="742"/>
                </a:cubicBezTo>
                <a:cubicBezTo>
                  <a:pt x="840" y="741"/>
                  <a:pt x="839" y="739"/>
                  <a:pt x="837" y="738"/>
                </a:cubicBezTo>
                <a:close/>
                <a:moveTo>
                  <a:pt x="1130" y="1841"/>
                </a:moveTo>
                <a:cubicBezTo>
                  <a:pt x="1124" y="1827"/>
                  <a:pt x="1117" y="1814"/>
                  <a:pt x="1108" y="1802"/>
                </a:cubicBezTo>
                <a:cubicBezTo>
                  <a:pt x="1105" y="1797"/>
                  <a:pt x="1101" y="1793"/>
                  <a:pt x="1096" y="1791"/>
                </a:cubicBezTo>
                <a:cubicBezTo>
                  <a:pt x="1091" y="1789"/>
                  <a:pt x="1085" y="1791"/>
                  <a:pt x="1082" y="1796"/>
                </a:cubicBezTo>
                <a:cubicBezTo>
                  <a:pt x="1080" y="1800"/>
                  <a:pt x="1079" y="1804"/>
                  <a:pt x="1080" y="1808"/>
                </a:cubicBezTo>
                <a:cubicBezTo>
                  <a:pt x="1080" y="1812"/>
                  <a:pt x="1081" y="1816"/>
                  <a:pt x="1082" y="1820"/>
                </a:cubicBezTo>
                <a:cubicBezTo>
                  <a:pt x="1093" y="1849"/>
                  <a:pt x="1113" y="1869"/>
                  <a:pt x="1133" y="1886"/>
                </a:cubicBezTo>
                <a:cubicBezTo>
                  <a:pt x="1135" y="1887"/>
                  <a:pt x="1137" y="1889"/>
                  <a:pt x="1139" y="1890"/>
                </a:cubicBezTo>
                <a:cubicBezTo>
                  <a:pt x="1140" y="1890"/>
                  <a:pt x="1141" y="1890"/>
                  <a:pt x="1142" y="1890"/>
                </a:cubicBezTo>
                <a:cubicBezTo>
                  <a:pt x="1143" y="1890"/>
                  <a:pt x="1144" y="1889"/>
                  <a:pt x="1145" y="1888"/>
                </a:cubicBezTo>
                <a:cubicBezTo>
                  <a:pt x="1149" y="1883"/>
                  <a:pt x="1143" y="1869"/>
                  <a:pt x="1142" y="1865"/>
                </a:cubicBezTo>
                <a:cubicBezTo>
                  <a:pt x="1138" y="1856"/>
                  <a:pt x="1134" y="1849"/>
                  <a:pt x="1130" y="1841"/>
                </a:cubicBezTo>
                <a:close/>
                <a:moveTo>
                  <a:pt x="1153" y="1778"/>
                </a:moveTo>
                <a:cubicBezTo>
                  <a:pt x="1155" y="1773"/>
                  <a:pt x="1156" y="1767"/>
                  <a:pt x="1157" y="1762"/>
                </a:cubicBezTo>
                <a:cubicBezTo>
                  <a:pt x="1159" y="1752"/>
                  <a:pt x="1160" y="1742"/>
                  <a:pt x="1161" y="1732"/>
                </a:cubicBezTo>
                <a:cubicBezTo>
                  <a:pt x="1164" y="1715"/>
                  <a:pt x="1165" y="1698"/>
                  <a:pt x="1166" y="1681"/>
                </a:cubicBezTo>
                <a:cubicBezTo>
                  <a:pt x="1167" y="1666"/>
                  <a:pt x="1168" y="1644"/>
                  <a:pt x="1156" y="1636"/>
                </a:cubicBezTo>
                <a:cubicBezTo>
                  <a:pt x="1151" y="1633"/>
                  <a:pt x="1144" y="1635"/>
                  <a:pt x="1140" y="1640"/>
                </a:cubicBezTo>
                <a:cubicBezTo>
                  <a:pt x="1136" y="1645"/>
                  <a:pt x="1134" y="1653"/>
                  <a:pt x="1133" y="1660"/>
                </a:cubicBezTo>
                <a:cubicBezTo>
                  <a:pt x="1134" y="1685"/>
                  <a:pt x="1137" y="1710"/>
                  <a:pt x="1140" y="1735"/>
                </a:cubicBezTo>
                <a:cubicBezTo>
                  <a:pt x="1142" y="1745"/>
                  <a:pt x="1143" y="1755"/>
                  <a:pt x="1145" y="1765"/>
                </a:cubicBezTo>
                <a:cubicBezTo>
                  <a:pt x="1146" y="1768"/>
                  <a:pt x="1149" y="1786"/>
                  <a:pt x="1153" y="1778"/>
                </a:cubicBezTo>
                <a:close/>
                <a:moveTo>
                  <a:pt x="1128" y="1751"/>
                </a:moveTo>
                <a:cubicBezTo>
                  <a:pt x="1124" y="1736"/>
                  <a:pt x="1118" y="1713"/>
                  <a:pt x="1104" y="1708"/>
                </a:cubicBezTo>
                <a:cubicBezTo>
                  <a:pt x="1100" y="1706"/>
                  <a:pt x="1095" y="1708"/>
                  <a:pt x="1092" y="1712"/>
                </a:cubicBezTo>
                <a:cubicBezTo>
                  <a:pt x="1088" y="1718"/>
                  <a:pt x="1088" y="1726"/>
                  <a:pt x="1090" y="1733"/>
                </a:cubicBezTo>
                <a:cubicBezTo>
                  <a:pt x="1096" y="1754"/>
                  <a:pt x="1104" y="1774"/>
                  <a:pt x="1114" y="1793"/>
                </a:cubicBezTo>
                <a:cubicBezTo>
                  <a:pt x="1119" y="1802"/>
                  <a:pt x="1125" y="1811"/>
                  <a:pt x="1130" y="1820"/>
                </a:cubicBezTo>
                <a:cubicBezTo>
                  <a:pt x="1133" y="1824"/>
                  <a:pt x="1147" y="1848"/>
                  <a:pt x="1147" y="1838"/>
                </a:cubicBezTo>
                <a:cubicBezTo>
                  <a:pt x="1147" y="1826"/>
                  <a:pt x="1144" y="1813"/>
                  <a:pt x="1141" y="1802"/>
                </a:cubicBezTo>
                <a:cubicBezTo>
                  <a:pt x="1138" y="1785"/>
                  <a:pt x="1133" y="1768"/>
                  <a:pt x="1128" y="1751"/>
                </a:cubicBezTo>
                <a:close/>
                <a:moveTo>
                  <a:pt x="837" y="1444"/>
                </a:moveTo>
                <a:cubicBezTo>
                  <a:pt x="837" y="1443"/>
                  <a:pt x="836" y="1443"/>
                  <a:pt x="836" y="1443"/>
                </a:cubicBezTo>
                <a:cubicBezTo>
                  <a:pt x="834" y="1442"/>
                  <a:pt x="831" y="1442"/>
                  <a:pt x="828" y="1443"/>
                </a:cubicBezTo>
                <a:cubicBezTo>
                  <a:pt x="815" y="1448"/>
                  <a:pt x="804" y="1463"/>
                  <a:pt x="795" y="1476"/>
                </a:cubicBezTo>
                <a:cubicBezTo>
                  <a:pt x="784" y="1493"/>
                  <a:pt x="768" y="1529"/>
                  <a:pt x="771" y="1536"/>
                </a:cubicBezTo>
                <a:cubicBezTo>
                  <a:pt x="774" y="1542"/>
                  <a:pt x="812" y="1517"/>
                  <a:pt x="827" y="1497"/>
                </a:cubicBezTo>
                <a:cubicBezTo>
                  <a:pt x="835" y="1485"/>
                  <a:pt x="850" y="1464"/>
                  <a:pt x="841" y="1448"/>
                </a:cubicBezTo>
                <a:cubicBezTo>
                  <a:pt x="840" y="1446"/>
                  <a:pt x="839" y="1445"/>
                  <a:pt x="837" y="1444"/>
                </a:cubicBezTo>
                <a:close/>
                <a:moveTo>
                  <a:pt x="837" y="32"/>
                </a:moveTo>
                <a:cubicBezTo>
                  <a:pt x="837" y="32"/>
                  <a:pt x="836" y="32"/>
                  <a:pt x="836" y="32"/>
                </a:cubicBezTo>
                <a:cubicBezTo>
                  <a:pt x="834" y="31"/>
                  <a:pt x="831" y="31"/>
                  <a:pt x="828" y="32"/>
                </a:cubicBezTo>
                <a:cubicBezTo>
                  <a:pt x="815" y="37"/>
                  <a:pt x="804" y="52"/>
                  <a:pt x="795" y="65"/>
                </a:cubicBezTo>
                <a:cubicBezTo>
                  <a:pt x="784" y="82"/>
                  <a:pt x="768" y="118"/>
                  <a:pt x="771" y="124"/>
                </a:cubicBezTo>
                <a:cubicBezTo>
                  <a:pt x="774" y="131"/>
                  <a:pt x="812" y="106"/>
                  <a:pt x="827" y="85"/>
                </a:cubicBezTo>
                <a:cubicBezTo>
                  <a:pt x="835" y="74"/>
                  <a:pt x="850" y="52"/>
                  <a:pt x="841" y="37"/>
                </a:cubicBezTo>
                <a:cubicBezTo>
                  <a:pt x="840" y="35"/>
                  <a:pt x="839" y="33"/>
                  <a:pt x="837" y="32"/>
                </a:cubicBezTo>
                <a:close/>
                <a:moveTo>
                  <a:pt x="1221" y="1091"/>
                </a:moveTo>
                <a:cubicBezTo>
                  <a:pt x="1221" y="1091"/>
                  <a:pt x="1220" y="1090"/>
                  <a:pt x="1220" y="1090"/>
                </a:cubicBezTo>
                <a:cubicBezTo>
                  <a:pt x="1218" y="1089"/>
                  <a:pt x="1215" y="1089"/>
                  <a:pt x="1212" y="1090"/>
                </a:cubicBezTo>
                <a:cubicBezTo>
                  <a:pt x="1199" y="1095"/>
                  <a:pt x="1188" y="1110"/>
                  <a:pt x="1179" y="1123"/>
                </a:cubicBezTo>
                <a:cubicBezTo>
                  <a:pt x="1168" y="1140"/>
                  <a:pt x="1152" y="1176"/>
                  <a:pt x="1155" y="1183"/>
                </a:cubicBezTo>
                <a:cubicBezTo>
                  <a:pt x="1158" y="1189"/>
                  <a:pt x="1196" y="1164"/>
                  <a:pt x="1211" y="1144"/>
                </a:cubicBezTo>
                <a:cubicBezTo>
                  <a:pt x="1219" y="1133"/>
                  <a:pt x="1234" y="1111"/>
                  <a:pt x="1225" y="1095"/>
                </a:cubicBezTo>
                <a:cubicBezTo>
                  <a:pt x="1224" y="1093"/>
                  <a:pt x="1223" y="1092"/>
                  <a:pt x="1221" y="1091"/>
                </a:cubicBezTo>
                <a:close/>
                <a:moveTo>
                  <a:pt x="1517" y="1535"/>
                </a:moveTo>
                <a:cubicBezTo>
                  <a:pt x="1519" y="1537"/>
                  <a:pt x="1521" y="1538"/>
                  <a:pt x="1523" y="1539"/>
                </a:cubicBezTo>
                <a:cubicBezTo>
                  <a:pt x="1524" y="1539"/>
                  <a:pt x="1525" y="1539"/>
                  <a:pt x="1526" y="1539"/>
                </a:cubicBezTo>
                <a:cubicBezTo>
                  <a:pt x="1527" y="1539"/>
                  <a:pt x="1528" y="1538"/>
                  <a:pt x="1529" y="1537"/>
                </a:cubicBezTo>
                <a:cubicBezTo>
                  <a:pt x="1533" y="1532"/>
                  <a:pt x="1527" y="1519"/>
                  <a:pt x="1526" y="1514"/>
                </a:cubicBezTo>
                <a:cubicBezTo>
                  <a:pt x="1522" y="1505"/>
                  <a:pt x="1518" y="1498"/>
                  <a:pt x="1514" y="1490"/>
                </a:cubicBezTo>
                <a:cubicBezTo>
                  <a:pt x="1508" y="1476"/>
                  <a:pt x="1501" y="1463"/>
                  <a:pt x="1492" y="1451"/>
                </a:cubicBezTo>
                <a:cubicBezTo>
                  <a:pt x="1489" y="1447"/>
                  <a:pt x="1485" y="1442"/>
                  <a:pt x="1480" y="1440"/>
                </a:cubicBezTo>
                <a:cubicBezTo>
                  <a:pt x="1475" y="1438"/>
                  <a:pt x="1469" y="1440"/>
                  <a:pt x="1466" y="1445"/>
                </a:cubicBezTo>
                <a:cubicBezTo>
                  <a:pt x="1464" y="1449"/>
                  <a:pt x="1463" y="1453"/>
                  <a:pt x="1464" y="1457"/>
                </a:cubicBezTo>
                <a:cubicBezTo>
                  <a:pt x="1464" y="1461"/>
                  <a:pt x="1465" y="1465"/>
                  <a:pt x="1466" y="1469"/>
                </a:cubicBezTo>
                <a:cubicBezTo>
                  <a:pt x="1477" y="1498"/>
                  <a:pt x="1497" y="1518"/>
                  <a:pt x="1517" y="1535"/>
                </a:cubicBezTo>
                <a:close/>
                <a:moveTo>
                  <a:pt x="1221" y="382"/>
                </a:moveTo>
                <a:cubicBezTo>
                  <a:pt x="1221" y="382"/>
                  <a:pt x="1220" y="382"/>
                  <a:pt x="1220" y="382"/>
                </a:cubicBezTo>
                <a:cubicBezTo>
                  <a:pt x="1218" y="380"/>
                  <a:pt x="1215" y="381"/>
                  <a:pt x="1212" y="382"/>
                </a:cubicBezTo>
                <a:cubicBezTo>
                  <a:pt x="1199" y="387"/>
                  <a:pt x="1188" y="402"/>
                  <a:pt x="1179" y="415"/>
                </a:cubicBezTo>
                <a:cubicBezTo>
                  <a:pt x="1168" y="432"/>
                  <a:pt x="1152" y="468"/>
                  <a:pt x="1155" y="474"/>
                </a:cubicBezTo>
                <a:cubicBezTo>
                  <a:pt x="1158" y="480"/>
                  <a:pt x="1196" y="456"/>
                  <a:pt x="1211" y="435"/>
                </a:cubicBezTo>
                <a:cubicBezTo>
                  <a:pt x="1219" y="424"/>
                  <a:pt x="1234" y="402"/>
                  <a:pt x="1225" y="387"/>
                </a:cubicBezTo>
                <a:cubicBezTo>
                  <a:pt x="1224" y="385"/>
                  <a:pt x="1223" y="383"/>
                  <a:pt x="1221" y="382"/>
                </a:cubicBezTo>
                <a:close/>
                <a:moveTo>
                  <a:pt x="1221" y="1794"/>
                </a:moveTo>
                <a:cubicBezTo>
                  <a:pt x="1221" y="1794"/>
                  <a:pt x="1220" y="1794"/>
                  <a:pt x="1220" y="1794"/>
                </a:cubicBezTo>
                <a:cubicBezTo>
                  <a:pt x="1218" y="1793"/>
                  <a:pt x="1215" y="1793"/>
                  <a:pt x="1212" y="1794"/>
                </a:cubicBezTo>
                <a:cubicBezTo>
                  <a:pt x="1199" y="1799"/>
                  <a:pt x="1188" y="1814"/>
                  <a:pt x="1179" y="1827"/>
                </a:cubicBezTo>
                <a:cubicBezTo>
                  <a:pt x="1168" y="1844"/>
                  <a:pt x="1152" y="1880"/>
                  <a:pt x="1155" y="1886"/>
                </a:cubicBezTo>
                <a:cubicBezTo>
                  <a:pt x="1158" y="1893"/>
                  <a:pt x="1196" y="1868"/>
                  <a:pt x="1211" y="1847"/>
                </a:cubicBezTo>
                <a:cubicBezTo>
                  <a:pt x="1219" y="1836"/>
                  <a:pt x="1234" y="1815"/>
                  <a:pt x="1225" y="1799"/>
                </a:cubicBezTo>
                <a:cubicBezTo>
                  <a:pt x="1224" y="1797"/>
                  <a:pt x="1223" y="1796"/>
                  <a:pt x="1221" y="1794"/>
                </a:cubicBezTo>
                <a:close/>
                <a:moveTo>
                  <a:pt x="1171" y="1819"/>
                </a:moveTo>
                <a:cubicBezTo>
                  <a:pt x="1177" y="1811"/>
                  <a:pt x="1183" y="1803"/>
                  <a:pt x="1188" y="1794"/>
                </a:cubicBezTo>
                <a:cubicBezTo>
                  <a:pt x="1195" y="1783"/>
                  <a:pt x="1201" y="1771"/>
                  <a:pt x="1207" y="1758"/>
                </a:cubicBezTo>
                <a:cubicBezTo>
                  <a:pt x="1212" y="1746"/>
                  <a:pt x="1218" y="1733"/>
                  <a:pt x="1216" y="1718"/>
                </a:cubicBezTo>
                <a:cubicBezTo>
                  <a:pt x="1216" y="1715"/>
                  <a:pt x="1215" y="1712"/>
                  <a:pt x="1214" y="1710"/>
                </a:cubicBezTo>
                <a:cubicBezTo>
                  <a:pt x="1211" y="1707"/>
                  <a:pt x="1208" y="1707"/>
                  <a:pt x="1205" y="1708"/>
                </a:cubicBezTo>
                <a:cubicBezTo>
                  <a:pt x="1198" y="1710"/>
                  <a:pt x="1194" y="1716"/>
                  <a:pt x="1190" y="1723"/>
                </a:cubicBezTo>
                <a:cubicBezTo>
                  <a:pt x="1185" y="1730"/>
                  <a:pt x="1180" y="1738"/>
                  <a:pt x="1177" y="1747"/>
                </a:cubicBezTo>
                <a:cubicBezTo>
                  <a:pt x="1171" y="1761"/>
                  <a:pt x="1167" y="1777"/>
                  <a:pt x="1162" y="1792"/>
                </a:cubicBezTo>
                <a:cubicBezTo>
                  <a:pt x="1158" y="1807"/>
                  <a:pt x="1149" y="1833"/>
                  <a:pt x="1153" y="1837"/>
                </a:cubicBezTo>
                <a:cubicBezTo>
                  <a:pt x="1156" y="1841"/>
                  <a:pt x="1166" y="1826"/>
                  <a:pt x="1171" y="1819"/>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7DA63EE8-CFEF-466F-9162-83EBBB6C6D5B}" type="datetimeFigureOut">
              <a:rPr lang="en-US" smtClean="0"/>
              <a:t>12/1/2020</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2D7A21E4-5F00-4EB3-BCDB-8E866749B520}"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bg2">
                    <a:lumMod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1020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073552"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A63EE8-CFEF-466F-9162-83EBBB6C6D5B}"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7A21E4-5F00-4EB3-BCDB-8E866749B520}" type="slidenum">
              <a:rPr lang="en-US" smtClean="0"/>
              <a:t>‹#›</a:t>
            </a:fld>
            <a:endParaRPr lang="en-US"/>
          </a:p>
        </p:txBody>
      </p:sp>
    </p:spTree>
    <p:extLst>
      <p:ext uri="{BB962C8B-B14F-4D97-AF65-F5344CB8AC3E}">
        <p14:creationId xmlns:p14="http://schemas.microsoft.com/office/powerpoint/2010/main" val="3130570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05784" y="566928"/>
            <a:ext cx="8898488"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A63EE8-CFEF-466F-9162-83EBBB6C6D5B}" type="datetimeFigureOut">
              <a:rPr lang="en-US" smtClean="0"/>
              <a:t>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7A21E4-5F00-4EB3-BCDB-8E866749B520}" type="slidenum">
              <a:rPr lang="en-US" smtClean="0"/>
              <a:t>‹#›</a:t>
            </a:fld>
            <a:endParaRPr lang="en-US"/>
          </a:p>
        </p:txBody>
      </p:sp>
    </p:spTree>
    <p:extLst>
      <p:ext uri="{BB962C8B-B14F-4D97-AF65-F5344CB8AC3E}">
        <p14:creationId xmlns:p14="http://schemas.microsoft.com/office/powerpoint/2010/main" val="306014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A63EE8-CFEF-466F-9162-83EBBB6C6D5B}" type="datetimeFigureOut">
              <a:rPr lang="en-US" smtClean="0"/>
              <a:t>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7A21E4-5F00-4EB3-BCDB-8E866749B520}" type="slidenum">
              <a:rPr lang="en-US" smtClean="0"/>
              <a:t>‹#›</a:t>
            </a:fld>
            <a:endParaRPr lang="en-US"/>
          </a:p>
        </p:txBody>
      </p:sp>
    </p:spTree>
    <p:extLst>
      <p:ext uri="{BB962C8B-B14F-4D97-AF65-F5344CB8AC3E}">
        <p14:creationId xmlns:p14="http://schemas.microsoft.com/office/powerpoint/2010/main" val="1468401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A63EE8-CFEF-466F-9162-83EBBB6C6D5B}" type="datetimeFigureOut">
              <a:rPr lang="en-US" smtClean="0"/>
              <a:t>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7A21E4-5F00-4EB3-BCDB-8E866749B520}" type="slidenum">
              <a:rPr lang="en-US" smtClean="0"/>
              <a:t>‹#›</a:t>
            </a:fld>
            <a:endParaRPr lang="en-US"/>
          </a:p>
        </p:txBody>
      </p:sp>
      <p:sp>
        <p:nvSpPr>
          <p:cNvPr id="11" name="Freeform 9"/>
          <p:cNvSpPr>
            <a:spLocks noEditPoints="1"/>
          </p:cNvSpPr>
          <p:nvPr/>
        </p:nvSpPr>
        <p:spPr bwMode="auto">
          <a:xfrm>
            <a:off x="0" y="1"/>
            <a:ext cx="2706681" cy="6858000"/>
          </a:xfrm>
          <a:custGeom>
            <a:avLst/>
            <a:gdLst/>
            <a:ahLst/>
            <a:cxnLst/>
            <a:rect l="0" t="0" r="r" b="b"/>
            <a:pathLst>
              <a:path w="850" h="2159">
                <a:moveTo>
                  <a:pt x="385" y="1133"/>
                </a:moveTo>
                <a:cubicBezTo>
                  <a:pt x="388" y="1137"/>
                  <a:pt x="398" y="1122"/>
                  <a:pt x="403" y="1115"/>
                </a:cubicBezTo>
                <a:cubicBezTo>
                  <a:pt x="409" y="1107"/>
                  <a:pt x="415" y="1099"/>
                  <a:pt x="420" y="1090"/>
                </a:cubicBezTo>
                <a:cubicBezTo>
                  <a:pt x="427" y="1079"/>
                  <a:pt x="433" y="1067"/>
                  <a:pt x="439" y="1054"/>
                </a:cubicBezTo>
                <a:cubicBezTo>
                  <a:pt x="444" y="1042"/>
                  <a:pt x="450" y="1030"/>
                  <a:pt x="448" y="1015"/>
                </a:cubicBezTo>
                <a:cubicBezTo>
                  <a:pt x="448" y="1012"/>
                  <a:pt x="447" y="1008"/>
                  <a:pt x="446" y="1006"/>
                </a:cubicBezTo>
                <a:cubicBezTo>
                  <a:pt x="443" y="1003"/>
                  <a:pt x="440" y="1003"/>
                  <a:pt x="437" y="1004"/>
                </a:cubicBezTo>
                <a:cubicBezTo>
                  <a:pt x="430" y="1006"/>
                  <a:pt x="426" y="1012"/>
                  <a:pt x="422" y="1019"/>
                </a:cubicBezTo>
                <a:cubicBezTo>
                  <a:pt x="417" y="1026"/>
                  <a:pt x="412" y="1034"/>
                  <a:pt x="409" y="1043"/>
                </a:cubicBezTo>
                <a:cubicBezTo>
                  <a:pt x="403" y="1058"/>
                  <a:pt x="399" y="1073"/>
                  <a:pt x="394" y="1088"/>
                </a:cubicBezTo>
                <a:cubicBezTo>
                  <a:pt x="390" y="1103"/>
                  <a:pt x="381" y="1129"/>
                  <a:pt x="385" y="1133"/>
                </a:cubicBezTo>
                <a:close/>
                <a:moveTo>
                  <a:pt x="360" y="1047"/>
                </a:moveTo>
                <a:cubicBezTo>
                  <a:pt x="356" y="1033"/>
                  <a:pt x="350" y="1009"/>
                  <a:pt x="337" y="1004"/>
                </a:cubicBezTo>
                <a:cubicBezTo>
                  <a:pt x="332" y="1003"/>
                  <a:pt x="327" y="1004"/>
                  <a:pt x="324" y="1008"/>
                </a:cubicBezTo>
                <a:cubicBezTo>
                  <a:pt x="320" y="1014"/>
                  <a:pt x="320" y="1022"/>
                  <a:pt x="322" y="1029"/>
                </a:cubicBezTo>
                <a:cubicBezTo>
                  <a:pt x="328" y="1050"/>
                  <a:pt x="336" y="1071"/>
                  <a:pt x="346" y="1089"/>
                </a:cubicBezTo>
                <a:cubicBezTo>
                  <a:pt x="351" y="1098"/>
                  <a:pt x="357" y="1107"/>
                  <a:pt x="362" y="1116"/>
                </a:cubicBezTo>
                <a:cubicBezTo>
                  <a:pt x="365" y="1120"/>
                  <a:pt x="379" y="1144"/>
                  <a:pt x="379" y="1134"/>
                </a:cubicBezTo>
                <a:cubicBezTo>
                  <a:pt x="379" y="1122"/>
                  <a:pt x="376" y="1110"/>
                  <a:pt x="373" y="1098"/>
                </a:cubicBezTo>
                <a:cubicBezTo>
                  <a:pt x="370" y="1081"/>
                  <a:pt x="365" y="1064"/>
                  <a:pt x="360" y="1047"/>
                </a:cubicBezTo>
                <a:close/>
                <a:moveTo>
                  <a:pt x="385" y="425"/>
                </a:moveTo>
                <a:cubicBezTo>
                  <a:pt x="388" y="429"/>
                  <a:pt x="398" y="414"/>
                  <a:pt x="403" y="406"/>
                </a:cubicBezTo>
                <a:cubicBezTo>
                  <a:pt x="409" y="399"/>
                  <a:pt x="415" y="390"/>
                  <a:pt x="420" y="382"/>
                </a:cubicBezTo>
                <a:cubicBezTo>
                  <a:pt x="427" y="370"/>
                  <a:pt x="433" y="358"/>
                  <a:pt x="439" y="346"/>
                </a:cubicBezTo>
                <a:cubicBezTo>
                  <a:pt x="444" y="333"/>
                  <a:pt x="450" y="321"/>
                  <a:pt x="448" y="306"/>
                </a:cubicBezTo>
                <a:cubicBezTo>
                  <a:pt x="448" y="303"/>
                  <a:pt x="447" y="300"/>
                  <a:pt x="446" y="298"/>
                </a:cubicBezTo>
                <a:cubicBezTo>
                  <a:pt x="443" y="295"/>
                  <a:pt x="440" y="295"/>
                  <a:pt x="437" y="296"/>
                </a:cubicBezTo>
                <a:cubicBezTo>
                  <a:pt x="430" y="298"/>
                  <a:pt x="426" y="304"/>
                  <a:pt x="422" y="310"/>
                </a:cubicBezTo>
                <a:cubicBezTo>
                  <a:pt x="417" y="318"/>
                  <a:pt x="412" y="326"/>
                  <a:pt x="409" y="335"/>
                </a:cubicBezTo>
                <a:cubicBezTo>
                  <a:pt x="403" y="349"/>
                  <a:pt x="399" y="364"/>
                  <a:pt x="394" y="380"/>
                </a:cubicBezTo>
                <a:cubicBezTo>
                  <a:pt x="390" y="394"/>
                  <a:pt x="381" y="421"/>
                  <a:pt x="385" y="425"/>
                </a:cubicBezTo>
                <a:close/>
                <a:moveTo>
                  <a:pt x="377" y="352"/>
                </a:moveTo>
                <a:cubicBezTo>
                  <a:pt x="378" y="355"/>
                  <a:pt x="381" y="374"/>
                  <a:pt x="385" y="366"/>
                </a:cubicBezTo>
                <a:cubicBezTo>
                  <a:pt x="387" y="361"/>
                  <a:pt x="388" y="355"/>
                  <a:pt x="389" y="350"/>
                </a:cubicBezTo>
                <a:cubicBezTo>
                  <a:pt x="391" y="340"/>
                  <a:pt x="392" y="330"/>
                  <a:pt x="393" y="320"/>
                </a:cubicBezTo>
                <a:cubicBezTo>
                  <a:pt x="396" y="303"/>
                  <a:pt x="398" y="286"/>
                  <a:pt x="398" y="268"/>
                </a:cubicBezTo>
                <a:cubicBezTo>
                  <a:pt x="399" y="254"/>
                  <a:pt x="400" y="232"/>
                  <a:pt x="388" y="224"/>
                </a:cubicBezTo>
                <a:cubicBezTo>
                  <a:pt x="383" y="221"/>
                  <a:pt x="376" y="223"/>
                  <a:pt x="372" y="228"/>
                </a:cubicBezTo>
                <a:cubicBezTo>
                  <a:pt x="368" y="233"/>
                  <a:pt x="366" y="241"/>
                  <a:pt x="365" y="248"/>
                </a:cubicBezTo>
                <a:cubicBezTo>
                  <a:pt x="366" y="273"/>
                  <a:pt x="369" y="298"/>
                  <a:pt x="372" y="323"/>
                </a:cubicBezTo>
                <a:cubicBezTo>
                  <a:pt x="374" y="333"/>
                  <a:pt x="375" y="343"/>
                  <a:pt x="377" y="352"/>
                </a:cubicBezTo>
                <a:close/>
                <a:moveTo>
                  <a:pt x="388" y="933"/>
                </a:moveTo>
                <a:cubicBezTo>
                  <a:pt x="383" y="930"/>
                  <a:pt x="376" y="932"/>
                  <a:pt x="372" y="937"/>
                </a:cubicBezTo>
                <a:cubicBezTo>
                  <a:pt x="368" y="942"/>
                  <a:pt x="366" y="949"/>
                  <a:pt x="365" y="956"/>
                </a:cubicBezTo>
                <a:cubicBezTo>
                  <a:pt x="366" y="982"/>
                  <a:pt x="369" y="1006"/>
                  <a:pt x="372" y="1031"/>
                </a:cubicBezTo>
                <a:cubicBezTo>
                  <a:pt x="374" y="1041"/>
                  <a:pt x="375" y="1051"/>
                  <a:pt x="377" y="1061"/>
                </a:cubicBezTo>
                <a:cubicBezTo>
                  <a:pt x="378" y="1064"/>
                  <a:pt x="381" y="1082"/>
                  <a:pt x="385" y="1074"/>
                </a:cubicBezTo>
                <a:cubicBezTo>
                  <a:pt x="387" y="1070"/>
                  <a:pt x="388" y="1063"/>
                  <a:pt x="389" y="1058"/>
                </a:cubicBezTo>
                <a:cubicBezTo>
                  <a:pt x="391" y="1048"/>
                  <a:pt x="392" y="1038"/>
                  <a:pt x="393" y="1028"/>
                </a:cubicBezTo>
                <a:cubicBezTo>
                  <a:pt x="396" y="1011"/>
                  <a:pt x="398" y="994"/>
                  <a:pt x="398" y="977"/>
                </a:cubicBezTo>
                <a:cubicBezTo>
                  <a:pt x="399" y="963"/>
                  <a:pt x="400" y="940"/>
                  <a:pt x="388" y="933"/>
                </a:cubicBezTo>
                <a:close/>
                <a:moveTo>
                  <a:pt x="314" y="408"/>
                </a:moveTo>
                <a:cubicBezTo>
                  <a:pt x="325" y="437"/>
                  <a:pt x="345" y="457"/>
                  <a:pt x="365" y="474"/>
                </a:cubicBezTo>
                <a:cubicBezTo>
                  <a:pt x="367" y="475"/>
                  <a:pt x="369" y="477"/>
                  <a:pt x="371" y="478"/>
                </a:cubicBezTo>
                <a:cubicBezTo>
                  <a:pt x="372" y="478"/>
                  <a:pt x="373" y="478"/>
                  <a:pt x="374" y="478"/>
                </a:cubicBezTo>
                <a:cubicBezTo>
                  <a:pt x="375" y="478"/>
                  <a:pt x="376" y="477"/>
                  <a:pt x="377" y="476"/>
                </a:cubicBezTo>
                <a:cubicBezTo>
                  <a:pt x="381" y="471"/>
                  <a:pt x="375" y="457"/>
                  <a:pt x="374" y="453"/>
                </a:cubicBezTo>
                <a:cubicBezTo>
                  <a:pt x="370" y="444"/>
                  <a:pt x="366" y="436"/>
                  <a:pt x="362" y="429"/>
                </a:cubicBezTo>
                <a:cubicBezTo>
                  <a:pt x="356" y="415"/>
                  <a:pt x="349" y="402"/>
                  <a:pt x="340" y="390"/>
                </a:cubicBezTo>
                <a:cubicBezTo>
                  <a:pt x="337" y="385"/>
                  <a:pt x="333" y="381"/>
                  <a:pt x="328" y="379"/>
                </a:cubicBezTo>
                <a:cubicBezTo>
                  <a:pt x="323" y="377"/>
                  <a:pt x="317" y="379"/>
                  <a:pt x="314" y="384"/>
                </a:cubicBezTo>
                <a:cubicBezTo>
                  <a:pt x="312" y="387"/>
                  <a:pt x="311" y="392"/>
                  <a:pt x="312" y="396"/>
                </a:cubicBezTo>
                <a:cubicBezTo>
                  <a:pt x="312" y="400"/>
                  <a:pt x="313" y="404"/>
                  <a:pt x="314" y="408"/>
                </a:cubicBezTo>
                <a:close/>
                <a:moveTo>
                  <a:pt x="9" y="675"/>
                </a:moveTo>
                <a:cubicBezTo>
                  <a:pt x="12" y="658"/>
                  <a:pt x="14" y="641"/>
                  <a:pt x="14" y="624"/>
                </a:cubicBezTo>
                <a:cubicBezTo>
                  <a:pt x="15" y="610"/>
                  <a:pt x="16" y="587"/>
                  <a:pt x="4" y="580"/>
                </a:cubicBezTo>
                <a:cubicBezTo>
                  <a:pt x="3" y="579"/>
                  <a:pt x="2" y="579"/>
                  <a:pt x="2" y="579"/>
                </a:cubicBezTo>
                <a:cubicBezTo>
                  <a:pt x="2" y="720"/>
                  <a:pt x="2" y="720"/>
                  <a:pt x="2" y="720"/>
                </a:cubicBezTo>
                <a:cubicBezTo>
                  <a:pt x="3" y="715"/>
                  <a:pt x="4" y="710"/>
                  <a:pt x="5" y="706"/>
                </a:cubicBezTo>
                <a:cubicBezTo>
                  <a:pt x="7" y="696"/>
                  <a:pt x="8" y="685"/>
                  <a:pt x="9" y="675"/>
                </a:cubicBezTo>
                <a:close/>
                <a:moveTo>
                  <a:pt x="19" y="56"/>
                </a:moveTo>
                <a:cubicBezTo>
                  <a:pt x="25" y="49"/>
                  <a:pt x="31" y="41"/>
                  <a:pt x="36" y="32"/>
                </a:cubicBezTo>
                <a:cubicBezTo>
                  <a:pt x="42" y="22"/>
                  <a:pt x="48" y="11"/>
                  <a:pt x="53" y="0"/>
                </a:cubicBezTo>
                <a:cubicBezTo>
                  <a:pt x="19" y="0"/>
                  <a:pt x="19" y="0"/>
                  <a:pt x="19" y="0"/>
                </a:cubicBezTo>
                <a:cubicBezTo>
                  <a:pt x="16" y="10"/>
                  <a:pt x="13" y="20"/>
                  <a:pt x="10" y="30"/>
                </a:cubicBezTo>
                <a:cubicBezTo>
                  <a:pt x="8" y="38"/>
                  <a:pt x="4" y="50"/>
                  <a:pt x="2" y="59"/>
                </a:cubicBezTo>
                <a:cubicBezTo>
                  <a:pt x="2" y="76"/>
                  <a:pt x="2" y="76"/>
                  <a:pt x="2" y="76"/>
                </a:cubicBezTo>
                <a:cubicBezTo>
                  <a:pt x="6" y="77"/>
                  <a:pt x="14" y="63"/>
                  <a:pt x="19" y="56"/>
                </a:cubicBezTo>
                <a:close/>
                <a:moveTo>
                  <a:pt x="314" y="1116"/>
                </a:moveTo>
                <a:cubicBezTo>
                  <a:pt x="325" y="1146"/>
                  <a:pt x="345" y="1165"/>
                  <a:pt x="365" y="1182"/>
                </a:cubicBezTo>
                <a:cubicBezTo>
                  <a:pt x="367" y="1184"/>
                  <a:pt x="369" y="1185"/>
                  <a:pt x="371" y="1186"/>
                </a:cubicBezTo>
                <a:cubicBezTo>
                  <a:pt x="372" y="1186"/>
                  <a:pt x="373" y="1186"/>
                  <a:pt x="374" y="1186"/>
                </a:cubicBezTo>
                <a:cubicBezTo>
                  <a:pt x="375" y="1186"/>
                  <a:pt x="376" y="1185"/>
                  <a:pt x="377" y="1184"/>
                </a:cubicBezTo>
                <a:cubicBezTo>
                  <a:pt x="381" y="1179"/>
                  <a:pt x="375" y="1166"/>
                  <a:pt x="374" y="1161"/>
                </a:cubicBezTo>
                <a:cubicBezTo>
                  <a:pt x="370" y="1153"/>
                  <a:pt x="366" y="1145"/>
                  <a:pt x="362" y="1137"/>
                </a:cubicBezTo>
                <a:cubicBezTo>
                  <a:pt x="356" y="1124"/>
                  <a:pt x="349" y="1110"/>
                  <a:pt x="340" y="1099"/>
                </a:cubicBezTo>
                <a:cubicBezTo>
                  <a:pt x="337" y="1094"/>
                  <a:pt x="333" y="1089"/>
                  <a:pt x="328" y="1087"/>
                </a:cubicBezTo>
                <a:cubicBezTo>
                  <a:pt x="323" y="1086"/>
                  <a:pt x="317" y="1087"/>
                  <a:pt x="314" y="1093"/>
                </a:cubicBezTo>
                <a:cubicBezTo>
                  <a:pt x="312" y="1096"/>
                  <a:pt x="311" y="1100"/>
                  <a:pt x="312" y="1104"/>
                </a:cubicBezTo>
                <a:cubicBezTo>
                  <a:pt x="312" y="1109"/>
                  <a:pt x="313" y="1112"/>
                  <a:pt x="314" y="1116"/>
                </a:cubicBezTo>
                <a:close/>
                <a:moveTo>
                  <a:pt x="346" y="381"/>
                </a:moveTo>
                <a:cubicBezTo>
                  <a:pt x="351" y="390"/>
                  <a:pt x="357" y="399"/>
                  <a:pt x="362" y="407"/>
                </a:cubicBezTo>
                <a:cubicBezTo>
                  <a:pt x="365" y="411"/>
                  <a:pt x="379" y="436"/>
                  <a:pt x="379" y="426"/>
                </a:cubicBezTo>
                <a:cubicBezTo>
                  <a:pt x="379" y="414"/>
                  <a:pt x="376" y="401"/>
                  <a:pt x="373" y="390"/>
                </a:cubicBezTo>
                <a:cubicBezTo>
                  <a:pt x="370" y="373"/>
                  <a:pt x="365" y="355"/>
                  <a:pt x="360" y="339"/>
                </a:cubicBezTo>
                <a:cubicBezTo>
                  <a:pt x="356" y="324"/>
                  <a:pt x="350" y="301"/>
                  <a:pt x="337" y="296"/>
                </a:cubicBezTo>
                <a:cubicBezTo>
                  <a:pt x="332" y="294"/>
                  <a:pt x="327" y="296"/>
                  <a:pt x="324" y="300"/>
                </a:cubicBezTo>
                <a:cubicBezTo>
                  <a:pt x="320" y="305"/>
                  <a:pt x="320" y="314"/>
                  <a:pt x="322" y="321"/>
                </a:cubicBezTo>
                <a:cubicBezTo>
                  <a:pt x="328" y="342"/>
                  <a:pt x="336" y="362"/>
                  <a:pt x="346" y="381"/>
                </a:cubicBezTo>
                <a:close/>
                <a:moveTo>
                  <a:pt x="698" y="764"/>
                </a:moveTo>
                <a:cubicBezTo>
                  <a:pt x="709" y="793"/>
                  <a:pt x="729" y="813"/>
                  <a:pt x="749" y="829"/>
                </a:cubicBezTo>
                <a:cubicBezTo>
                  <a:pt x="751" y="831"/>
                  <a:pt x="753" y="833"/>
                  <a:pt x="755" y="833"/>
                </a:cubicBezTo>
                <a:cubicBezTo>
                  <a:pt x="756" y="833"/>
                  <a:pt x="757" y="834"/>
                  <a:pt x="758" y="833"/>
                </a:cubicBezTo>
                <a:cubicBezTo>
                  <a:pt x="759" y="833"/>
                  <a:pt x="760" y="833"/>
                  <a:pt x="761" y="831"/>
                </a:cubicBezTo>
                <a:cubicBezTo>
                  <a:pt x="765" y="826"/>
                  <a:pt x="759" y="813"/>
                  <a:pt x="758" y="808"/>
                </a:cubicBezTo>
                <a:cubicBezTo>
                  <a:pt x="754" y="800"/>
                  <a:pt x="750" y="792"/>
                  <a:pt x="746" y="784"/>
                </a:cubicBezTo>
                <a:cubicBezTo>
                  <a:pt x="740" y="771"/>
                  <a:pt x="733" y="758"/>
                  <a:pt x="724" y="746"/>
                </a:cubicBezTo>
                <a:cubicBezTo>
                  <a:pt x="721" y="741"/>
                  <a:pt x="717" y="736"/>
                  <a:pt x="712" y="735"/>
                </a:cubicBezTo>
                <a:cubicBezTo>
                  <a:pt x="707" y="733"/>
                  <a:pt x="701" y="734"/>
                  <a:pt x="698" y="740"/>
                </a:cubicBezTo>
                <a:cubicBezTo>
                  <a:pt x="696" y="743"/>
                  <a:pt x="695" y="747"/>
                  <a:pt x="696" y="752"/>
                </a:cubicBezTo>
                <a:cubicBezTo>
                  <a:pt x="696" y="756"/>
                  <a:pt x="697" y="760"/>
                  <a:pt x="698" y="764"/>
                </a:cubicBezTo>
                <a:close/>
                <a:moveTo>
                  <a:pt x="2" y="0"/>
                </a:moveTo>
                <a:cubicBezTo>
                  <a:pt x="2" y="14"/>
                  <a:pt x="2" y="14"/>
                  <a:pt x="2" y="14"/>
                </a:cubicBezTo>
                <a:cubicBezTo>
                  <a:pt x="3" y="10"/>
                  <a:pt x="4" y="5"/>
                  <a:pt x="5" y="0"/>
                </a:cubicBezTo>
                <a:lnTo>
                  <a:pt x="2" y="0"/>
                </a:lnTo>
                <a:close/>
                <a:moveTo>
                  <a:pt x="769" y="1486"/>
                </a:moveTo>
                <a:cubicBezTo>
                  <a:pt x="772" y="1490"/>
                  <a:pt x="782" y="1475"/>
                  <a:pt x="787" y="1468"/>
                </a:cubicBezTo>
                <a:cubicBezTo>
                  <a:pt x="793" y="1460"/>
                  <a:pt x="799" y="1452"/>
                  <a:pt x="804" y="1443"/>
                </a:cubicBezTo>
                <a:cubicBezTo>
                  <a:pt x="811" y="1432"/>
                  <a:pt x="817" y="1420"/>
                  <a:pt x="823" y="1407"/>
                </a:cubicBezTo>
                <a:cubicBezTo>
                  <a:pt x="828" y="1395"/>
                  <a:pt x="834" y="1382"/>
                  <a:pt x="832" y="1368"/>
                </a:cubicBezTo>
                <a:cubicBezTo>
                  <a:pt x="832" y="1364"/>
                  <a:pt x="831" y="1361"/>
                  <a:pt x="830" y="1359"/>
                </a:cubicBezTo>
                <a:cubicBezTo>
                  <a:pt x="827" y="1356"/>
                  <a:pt x="824" y="1356"/>
                  <a:pt x="821" y="1357"/>
                </a:cubicBezTo>
                <a:cubicBezTo>
                  <a:pt x="814" y="1359"/>
                  <a:pt x="810" y="1365"/>
                  <a:pt x="806" y="1372"/>
                </a:cubicBezTo>
                <a:cubicBezTo>
                  <a:pt x="801" y="1379"/>
                  <a:pt x="796" y="1387"/>
                  <a:pt x="793" y="1396"/>
                </a:cubicBezTo>
                <a:cubicBezTo>
                  <a:pt x="787" y="1411"/>
                  <a:pt x="783" y="1426"/>
                  <a:pt x="778" y="1441"/>
                </a:cubicBezTo>
                <a:cubicBezTo>
                  <a:pt x="774" y="1456"/>
                  <a:pt x="765" y="1482"/>
                  <a:pt x="769" y="1486"/>
                </a:cubicBezTo>
                <a:close/>
                <a:moveTo>
                  <a:pt x="744" y="1400"/>
                </a:moveTo>
                <a:cubicBezTo>
                  <a:pt x="740" y="1385"/>
                  <a:pt x="734" y="1362"/>
                  <a:pt x="720" y="1357"/>
                </a:cubicBezTo>
                <a:cubicBezTo>
                  <a:pt x="716" y="1356"/>
                  <a:pt x="711" y="1357"/>
                  <a:pt x="708" y="1361"/>
                </a:cubicBezTo>
                <a:cubicBezTo>
                  <a:pt x="704" y="1367"/>
                  <a:pt x="704" y="1375"/>
                  <a:pt x="706" y="1382"/>
                </a:cubicBezTo>
                <a:cubicBezTo>
                  <a:pt x="712" y="1403"/>
                  <a:pt x="720" y="1423"/>
                  <a:pt x="730" y="1442"/>
                </a:cubicBezTo>
                <a:cubicBezTo>
                  <a:pt x="735" y="1451"/>
                  <a:pt x="741" y="1460"/>
                  <a:pt x="746" y="1469"/>
                </a:cubicBezTo>
                <a:cubicBezTo>
                  <a:pt x="749" y="1473"/>
                  <a:pt x="763" y="1497"/>
                  <a:pt x="763" y="1487"/>
                </a:cubicBezTo>
                <a:cubicBezTo>
                  <a:pt x="763" y="1475"/>
                  <a:pt x="760" y="1462"/>
                  <a:pt x="757" y="1451"/>
                </a:cubicBezTo>
                <a:cubicBezTo>
                  <a:pt x="754" y="1434"/>
                  <a:pt x="749" y="1417"/>
                  <a:pt x="744" y="1400"/>
                </a:cubicBezTo>
                <a:close/>
                <a:moveTo>
                  <a:pt x="698" y="58"/>
                </a:moveTo>
                <a:cubicBezTo>
                  <a:pt x="709" y="87"/>
                  <a:pt x="729" y="107"/>
                  <a:pt x="749" y="124"/>
                </a:cubicBezTo>
                <a:cubicBezTo>
                  <a:pt x="751" y="125"/>
                  <a:pt x="753" y="127"/>
                  <a:pt x="755" y="128"/>
                </a:cubicBezTo>
                <a:cubicBezTo>
                  <a:pt x="756" y="128"/>
                  <a:pt x="757" y="128"/>
                  <a:pt x="758" y="128"/>
                </a:cubicBezTo>
                <a:cubicBezTo>
                  <a:pt x="759" y="128"/>
                  <a:pt x="760" y="127"/>
                  <a:pt x="761" y="126"/>
                </a:cubicBezTo>
                <a:cubicBezTo>
                  <a:pt x="765" y="121"/>
                  <a:pt x="759" y="107"/>
                  <a:pt x="758" y="103"/>
                </a:cubicBezTo>
                <a:cubicBezTo>
                  <a:pt x="754" y="94"/>
                  <a:pt x="750" y="87"/>
                  <a:pt x="746" y="79"/>
                </a:cubicBezTo>
                <a:cubicBezTo>
                  <a:pt x="740" y="65"/>
                  <a:pt x="733" y="52"/>
                  <a:pt x="724" y="40"/>
                </a:cubicBezTo>
                <a:cubicBezTo>
                  <a:pt x="721" y="35"/>
                  <a:pt x="717" y="31"/>
                  <a:pt x="712" y="29"/>
                </a:cubicBezTo>
                <a:cubicBezTo>
                  <a:pt x="707" y="27"/>
                  <a:pt x="701" y="29"/>
                  <a:pt x="698" y="34"/>
                </a:cubicBezTo>
                <a:cubicBezTo>
                  <a:pt x="696" y="37"/>
                  <a:pt x="695" y="42"/>
                  <a:pt x="696" y="46"/>
                </a:cubicBezTo>
                <a:cubicBezTo>
                  <a:pt x="696" y="50"/>
                  <a:pt x="697" y="54"/>
                  <a:pt x="698" y="58"/>
                </a:cubicBezTo>
                <a:close/>
                <a:moveTo>
                  <a:pt x="720" y="652"/>
                </a:moveTo>
                <a:cubicBezTo>
                  <a:pt x="716" y="650"/>
                  <a:pt x="711" y="651"/>
                  <a:pt x="708" y="656"/>
                </a:cubicBezTo>
                <a:cubicBezTo>
                  <a:pt x="704" y="661"/>
                  <a:pt x="704" y="669"/>
                  <a:pt x="706" y="676"/>
                </a:cubicBezTo>
                <a:cubicBezTo>
                  <a:pt x="712" y="698"/>
                  <a:pt x="720" y="718"/>
                  <a:pt x="730" y="736"/>
                </a:cubicBezTo>
                <a:cubicBezTo>
                  <a:pt x="735" y="746"/>
                  <a:pt x="741" y="755"/>
                  <a:pt x="746" y="763"/>
                </a:cubicBezTo>
                <a:cubicBezTo>
                  <a:pt x="749" y="767"/>
                  <a:pt x="763" y="791"/>
                  <a:pt x="763" y="781"/>
                </a:cubicBezTo>
                <a:cubicBezTo>
                  <a:pt x="763" y="769"/>
                  <a:pt x="760" y="757"/>
                  <a:pt x="757" y="746"/>
                </a:cubicBezTo>
                <a:cubicBezTo>
                  <a:pt x="754" y="728"/>
                  <a:pt x="749" y="711"/>
                  <a:pt x="744" y="694"/>
                </a:cubicBezTo>
                <a:cubicBezTo>
                  <a:pt x="740" y="680"/>
                  <a:pt x="734" y="656"/>
                  <a:pt x="720" y="652"/>
                </a:cubicBezTo>
                <a:close/>
                <a:moveTo>
                  <a:pt x="795" y="65"/>
                </a:moveTo>
                <a:cubicBezTo>
                  <a:pt x="784" y="82"/>
                  <a:pt x="768" y="118"/>
                  <a:pt x="771" y="124"/>
                </a:cubicBezTo>
                <a:cubicBezTo>
                  <a:pt x="774" y="131"/>
                  <a:pt x="812" y="106"/>
                  <a:pt x="827" y="85"/>
                </a:cubicBezTo>
                <a:cubicBezTo>
                  <a:pt x="835" y="74"/>
                  <a:pt x="850" y="52"/>
                  <a:pt x="841" y="37"/>
                </a:cubicBezTo>
                <a:cubicBezTo>
                  <a:pt x="840" y="35"/>
                  <a:pt x="839" y="33"/>
                  <a:pt x="837" y="32"/>
                </a:cubicBezTo>
                <a:cubicBezTo>
                  <a:pt x="837" y="32"/>
                  <a:pt x="836" y="32"/>
                  <a:pt x="836" y="32"/>
                </a:cubicBezTo>
                <a:cubicBezTo>
                  <a:pt x="834" y="31"/>
                  <a:pt x="831" y="31"/>
                  <a:pt x="828" y="32"/>
                </a:cubicBezTo>
                <a:cubicBezTo>
                  <a:pt x="815" y="37"/>
                  <a:pt x="804" y="52"/>
                  <a:pt x="795" y="65"/>
                </a:cubicBezTo>
                <a:close/>
                <a:moveTo>
                  <a:pt x="772" y="1285"/>
                </a:moveTo>
                <a:cubicBezTo>
                  <a:pt x="767" y="1282"/>
                  <a:pt x="760" y="1285"/>
                  <a:pt x="756" y="1290"/>
                </a:cubicBezTo>
                <a:cubicBezTo>
                  <a:pt x="752" y="1295"/>
                  <a:pt x="750" y="1302"/>
                  <a:pt x="749" y="1309"/>
                </a:cubicBezTo>
                <a:cubicBezTo>
                  <a:pt x="750" y="1334"/>
                  <a:pt x="753" y="1359"/>
                  <a:pt x="756" y="1384"/>
                </a:cubicBezTo>
                <a:cubicBezTo>
                  <a:pt x="758" y="1394"/>
                  <a:pt x="759" y="1404"/>
                  <a:pt x="761" y="1414"/>
                </a:cubicBezTo>
                <a:cubicBezTo>
                  <a:pt x="762" y="1417"/>
                  <a:pt x="765" y="1435"/>
                  <a:pt x="769" y="1427"/>
                </a:cubicBezTo>
                <a:cubicBezTo>
                  <a:pt x="771" y="1423"/>
                  <a:pt x="772" y="1416"/>
                  <a:pt x="773" y="1411"/>
                </a:cubicBezTo>
                <a:cubicBezTo>
                  <a:pt x="775" y="1401"/>
                  <a:pt x="776" y="1391"/>
                  <a:pt x="777" y="1381"/>
                </a:cubicBezTo>
                <a:cubicBezTo>
                  <a:pt x="780" y="1364"/>
                  <a:pt x="782" y="1347"/>
                  <a:pt x="782" y="1330"/>
                </a:cubicBezTo>
                <a:cubicBezTo>
                  <a:pt x="783" y="1316"/>
                  <a:pt x="784" y="1293"/>
                  <a:pt x="772" y="1285"/>
                </a:cubicBezTo>
                <a:close/>
                <a:moveTo>
                  <a:pt x="746" y="58"/>
                </a:moveTo>
                <a:cubicBezTo>
                  <a:pt x="749" y="62"/>
                  <a:pt x="763" y="86"/>
                  <a:pt x="763" y="76"/>
                </a:cubicBezTo>
                <a:cubicBezTo>
                  <a:pt x="763" y="64"/>
                  <a:pt x="760" y="51"/>
                  <a:pt x="757" y="40"/>
                </a:cubicBezTo>
                <a:cubicBezTo>
                  <a:pt x="754" y="27"/>
                  <a:pt x="751" y="13"/>
                  <a:pt x="748" y="0"/>
                </a:cubicBezTo>
                <a:cubicBezTo>
                  <a:pt x="716" y="0"/>
                  <a:pt x="716" y="0"/>
                  <a:pt x="716" y="0"/>
                </a:cubicBezTo>
                <a:cubicBezTo>
                  <a:pt x="720" y="11"/>
                  <a:pt x="725" y="21"/>
                  <a:pt x="730" y="31"/>
                </a:cubicBezTo>
                <a:cubicBezTo>
                  <a:pt x="735" y="40"/>
                  <a:pt x="741" y="49"/>
                  <a:pt x="746" y="58"/>
                </a:cubicBezTo>
                <a:close/>
                <a:moveTo>
                  <a:pt x="769" y="16"/>
                </a:moveTo>
                <a:cubicBezTo>
                  <a:pt x="771" y="11"/>
                  <a:pt x="772" y="5"/>
                  <a:pt x="773" y="0"/>
                </a:cubicBezTo>
                <a:cubicBezTo>
                  <a:pt x="761" y="0"/>
                  <a:pt x="761" y="0"/>
                  <a:pt x="761" y="0"/>
                </a:cubicBezTo>
                <a:cubicBezTo>
                  <a:pt x="761" y="1"/>
                  <a:pt x="761" y="2"/>
                  <a:pt x="761" y="3"/>
                </a:cubicBezTo>
                <a:cubicBezTo>
                  <a:pt x="762" y="5"/>
                  <a:pt x="765" y="24"/>
                  <a:pt x="769" y="16"/>
                </a:cubicBezTo>
                <a:close/>
                <a:moveTo>
                  <a:pt x="769" y="75"/>
                </a:moveTo>
                <a:cubicBezTo>
                  <a:pt x="772" y="79"/>
                  <a:pt x="782" y="64"/>
                  <a:pt x="787" y="56"/>
                </a:cubicBezTo>
                <a:cubicBezTo>
                  <a:pt x="793" y="49"/>
                  <a:pt x="799" y="41"/>
                  <a:pt x="804" y="32"/>
                </a:cubicBezTo>
                <a:cubicBezTo>
                  <a:pt x="810" y="22"/>
                  <a:pt x="816" y="11"/>
                  <a:pt x="821" y="0"/>
                </a:cubicBezTo>
                <a:cubicBezTo>
                  <a:pt x="787" y="0"/>
                  <a:pt x="787" y="0"/>
                  <a:pt x="787" y="0"/>
                </a:cubicBezTo>
                <a:cubicBezTo>
                  <a:pt x="784" y="10"/>
                  <a:pt x="781" y="20"/>
                  <a:pt x="778" y="30"/>
                </a:cubicBezTo>
                <a:cubicBezTo>
                  <a:pt x="774" y="44"/>
                  <a:pt x="765" y="71"/>
                  <a:pt x="769" y="75"/>
                </a:cubicBezTo>
                <a:close/>
                <a:moveTo>
                  <a:pt x="787" y="762"/>
                </a:moveTo>
                <a:cubicBezTo>
                  <a:pt x="793" y="754"/>
                  <a:pt x="799" y="746"/>
                  <a:pt x="804" y="738"/>
                </a:cubicBezTo>
                <a:cubicBezTo>
                  <a:pt x="811" y="726"/>
                  <a:pt x="817" y="714"/>
                  <a:pt x="823" y="702"/>
                </a:cubicBezTo>
                <a:cubicBezTo>
                  <a:pt x="828" y="689"/>
                  <a:pt x="834" y="677"/>
                  <a:pt x="832" y="662"/>
                </a:cubicBezTo>
                <a:cubicBezTo>
                  <a:pt x="832" y="659"/>
                  <a:pt x="831" y="656"/>
                  <a:pt x="830" y="653"/>
                </a:cubicBezTo>
                <a:cubicBezTo>
                  <a:pt x="827" y="651"/>
                  <a:pt x="824" y="651"/>
                  <a:pt x="821" y="651"/>
                </a:cubicBezTo>
                <a:cubicBezTo>
                  <a:pt x="814" y="653"/>
                  <a:pt x="810" y="659"/>
                  <a:pt x="806" y="666"/>
                </a:cubicBezTo>
                <a:cubicBezTo>
                  <a:pt x="801" y="674"/>
                  <a:pt x="796" y="681"/>
                  <a:pt x="793" y="690"/>
                </a:cubicBezTo>
                <a:cubicBezTo>
                  <a:pt x="787" y="705"/>
                  <a:pt x="783" y="720"/>
                  <a:pt x="778" y="735"/>
                </a:cubicBezTo>
                <a:cubicBezTo>
                  <a:pt x="774" y="750"/>
                  <a:pt x="765" y="776"/>
                  <a:pt x="769" y="781"/>
                </a:cubicBezTo>
                <a:cubicBezTo>
                  <a:pt x="772" y="785"/>
                  <a:pt x="782" y="769"/>
                  <a:pt x="787" y="762"/>
                </a:cubicBezTo>
                <a:close/>
                <a:moveTo>
                  <a:pt x="769" y="721"/>
                </a:moveTo>
                <a:cubicBezTo>
                  <a:pt x="771" y="717"/>
                  <a:pt x="772" y="711"/>
                  <a:pt x="773" y="706"/>
                </a:cubicBezTo>
                <a:cubicBezTo>
                  <a:pt x="775" y="696"/>
                  <a:pt x="776" y="685"/>
                  <a:pt x="777" y="675"/>
                </a:cubicBezTo>
                <a:cubicBezTo>
                  <a:pt x="780" y="658"/>
                  <a:pt x="782" y="641"/>
                  <a:pt x="782" y="624"/>
                </a:cubicBezTo>
                <a:cubicBezTo>
                  <a:pt x="783" y="610"/>
                  <a:pt x="784" y="587"/>
                  <a:pt x="772" y="580"/>
                </a:cubicBezTo>
                <a:cubicBezTo>
                  <a:pt x="767" y="577"/>
                  <a:pt x="760" y="579"/>
                  <a:pt x="756" y="584"/>
                </a:cubicBezTo>
                <a:cubicBezTo>
                  <a:pt x="752" y="589"/>
                  <a:pt x="750" y="596"/>
                  <a:pt x="749" y="604"/>
                </a:cubicBezTo>
                <a:cubicBezTo>
                  <a:pt x="750" y="629"/>
                  <a:pt x="753" y="654"/>
                  <a:pt x="756" y="679"/>
                </a:cubicBezTo>
                <a:cubicBezTo>
                  <a:pt x="758" y="688"/>
                  <a:pt x="759" y="698"/>
                  <a:pt x="761" y="708"/>
                </a:cubicBezTo>
                <a:cubicBezTo>
                  <a:pt x="762" y="711"/>
                  <a:pt x="765" y="730"/>
                  <a:pt x="769" y="721"/>
                </a:cubicBezTo>
                <a:close/>
                <a:moveTo>
                  <a:pt x="385" y="1778"/>
                </a:moveTo>
                <a:cubicBezTo>
                  <a:pt x="387" y="1773"/>
                  <a:pt x="388" y="1767"/>
                  <a:pt x="389" y="1762"/>
                </a:cubicBezTo>
                <a:cubicBezTo>
                  <a:pt x="391" y="1752"/>
                  <a:pt x="392" y="1742"/>
                  <a:pt x="393" y="1732"/>
                </a:cubicBezTo>
                <a:cubicBezTo>
                  <a:pt x="396" y="1715"/>
                  <a:pt x="398" y="1698"/>
                  <a:pt x="398" y="1681"/>
                </a:cubicBezTo>
                <a:cubicBezTo>
                  <a:pt x="399" y="1666"/>
                  <a:pt x="400" y="1644"/>
                  <a:pt x="388" y="1636"/>
                </a:cubicBezTo>
                <a:cubicBezTo>
                  <a:pt x="383" y="1633"/>
                  <a:pt x="376" y="1635"/>
                  <a:pt x="372" y="1640"/>
                </a:cubicBezTo>
                <a:cubicBezTo>
                  <a:pt x="368" y="1645"/>
                  <a:pt x="366" y="1653"/>
                  <a:pt x="365" y="1660"/>
                </a:cubicBezTo>
                <a:cubicBezTo>
                  <a:pt x="366" y="1685"/>
                  <a:pt x="369" y="1710"/>
                  <a:pt x="372" y="1735"/>
                </a:cubicBezTo>
                <a:cubicBezTo>
                  <a:pt x="374" y="1745"/>
                  <a:pt x="375" y="1755"/>
                  <a:pt x="377" y="1765"/>
                </a:cubicBezTo>
                <a:cubicBezTo>
                  <a:pt x="378" y="1768"/>
                  <a:pt x="381" y="1786"/>
                  <a:pt x="385" y="1778"/>
                </a:cubicBezTo>
                <a:close/>
                <a:moveTo>
                  <a:pt x="19" y="762"/>
                </a:moveTo>
                <a:cubicBezTo>
                  <a:pt x="25" y="754"/>
                  <a:pt x="31" y="746"/>
                  <a:pt x="36" y="738"/>
                </a:cubicBezTo>
                <a:cubicBezTo>
                  <a:pt x="43" y="726"/>
                  <a:pt x="49" y="714"/>
                  <a:pt x="55" y="702"/>
                </a:cubicBezTo>
                <a:cubicBezTo>
                  <a:pt x="60" y="689"/>
                  <a:pt x="66" y="677"/>
                  <a:pt x="64" y="662"/>
                </a:cubicBezTo>
                <a:cubicBezTo>
                  <a:pt x="64" y="659"/>
                  <a:pt x="63" y="656"/>
                  <a:pt x="62" y="653"/>
                </a:cubicBezTo>
                <a:cubicBezTo>
                  <a:pt x="59" y="651"/>
                  <a:pt x="56" y="651"/>
                  <a:pt x="53" y="651"/>
                </a:cubicBezTo>
                <a:cubicBezTo>
                  <a:pt x="46" y="653"/>
                  <a:pt x="42" y="659"/>
                  <a:pt x="38" y="666"/>
                </a:cubicBezTo>
                <a:cubicBezTo>
                  <a:pt x="33" y="674"/>
                  <a:pt x="28" y="681"/>
                  <a:pt x="25" y="690"/>
                </a:cubicBezTo>
                <a:cubicBezTo>
                  <a:pt x="19" y="705"/>
                  <a:pt x="15" y="720"/>
                  <a:pt x="10" y="735"/>
                </a:cubicBezTo>
                <a:cubicBezTo>
                  <a:pt x="8" y="744"/>
                  <a:pt x="4" y="755"/>
                  <a:pt x="2" y="765"/>
                </a:cubicBezTo>
                <a:cubicBezTo>
                  <a:pt x="2" y="781"/>
                  <a:pt x="2" y="781"/>
                  <a:pt x="2" y="781"/>
                </a:cubicBezTo>
                <a:cubicBezTo>
                  <a:pt x="6" y="782"/>
                  <a:pt x="14" y="769"/>
                  <a:pt x="19" y="762"/>
                </a:cubicBezTo>
                <a:close/>
                <a:moveTo>
                  <a:pt x="712" y="2146"/>
                </a:moveTo>
                <a:cubicBezTo>
                  <a:pt x="707" y="2144"/>
                  <a:pt x="701" y="2146"/>
                  <a:pt x="698" y="2151"/>
                </a:cubicBezTo>
                <a:cubicBezTo>
                  <a:pt x="697" y="2153"/>
                  <a:pt x="696" y="2156"/>
                  <a:pt x="696" y="2159"/>
                </a:cubicBezTo>
                <a:cubicBezTo>
                  <a:pt x="726" y="2159"/>
                  <a:pt x="726" y="2159"/>
                  <a:pt x="726" y="2159"/>
                </a:cubicBezTo>
                <a:cubicBezTo>
                  <a:pt x="725" y="2158"/>
                  <a:pt x="725" y="2158"/>
                  <a:pt x="724" y="2157"/>
                </a:cubicBezTo>
                <a:cubicBezTo>
                  <a:pt x="721" y="2152"/>
                  <a:pt x="717" y="2148"/>
                  <a:pt x="712" y="2146"/>
                </a:cubicBezTo>
                <a:close/>
                <a:moveTo>
                  <a:pt x="749" y="1535"/>
                </a:moveTo>
                <a:cubicBezTo>
                  <a:pt x="751" y="1537"/>
                  <a:pt x="753" y="1538"/>
                  <a:pt x="755" y="1539"/>
                </a:cubicBezTo>
                <a:cubicBezTo>
                  <a:pt x="756" y="1539"/>
                  <a:pt x="757" y="1539"/>
                  <a:pt x="758" y="1539"/>
                </a:cubicBezTo>
                <a:cubicBezTo>
                  <a:pt x="759" y="1539"/>
                  <a:pt x="760" y="1538"/>
                  <a:pt x="761" y="1537"/>
                </a:cubicBezTo>
                <a:cubicBezTo>
                  <a:pt x="765" y="1532"/>
                  <a:pt x="759" y="1519"/>
                  <a:pt x="758" y="1514"/>
                </a:cubicBezTo>
                <a:cubicBezTo>
                  <a:pt x="754" y="1505"/>
                  <a:pt x="750" y="1498"/>
                  <a:pt x="746" y="1490"/>
                </a:cubicBezTo>
                <a:cubicBezTo>
                  <a:pt x="740" y="1476"/>
                  <a:pt x="733" y="1463"/>
                  <a:pt x="724" y="1451"/>
                </a:cubicBezTo>
                <a:cubicBezTo>
                  <a:pt x="721" y="1447"/>
                  <a:pt x="717" y="1442"/>
                  <a:pt x="712" y="1440"/>
                </a:cubicBezTo>
                <a:cubicBezTo>
                  <a:pt x="707" y="1438"/>
                  <a:pt x="701" y="1440"/>
                  <a:pt x="698" y="1445"/>
                </a:cubicBezTo>
                <a:cubicBezTo>
                  <a:pt x="696" y="1449"/>
                  <a:pt x="695" y="1453"/>
                  <a:pt x="696" y="1457"/>
                </a:cubicBezTo>
                <a:cubicBezTo>
                  <a:pt x="696" y="1461"/>
                  <a:pt x="697" y="1465"/>
                  <a:pt x="698" y="1469"/>
                </a:cubicBezTo>
                <a:cubicBezTo>
                  <a:pt x="709" y="1498"/>
                  <a:pt x="729" y="1518"/>
                  <a:pt x="749" y="1535"/>
                </a:cubicBezTo>
                <a:close/>
                <a:moveTo>
                  <a:pt x="453" y="382"/>
                </a:moveTo>
                <a:cubicBezTo>
                  <a:pt x="453" y="382"/>
                  <a:pt x="452" y="382"/>
                  <a:pt x="452" y="382"/>
                </a:cubicBezTo>
                <a:cubicBezTo>
                  <a:pt x="450" y="380"/>
                  <a:pt x="447" y="381"/>
                  <a:pt x="444" y="382"/>
                </a:cubicBezTo>
                <a:cubicBezTo>
                  <a:pt x="431" y="387"/>
                  <a:pt x="420" y="402"/>
                  <a:pt x="411" y="415"/>
                </a:cubicBezTo>
                <a:cubicBezTo>
                  <a:pt x="400" y="432"/>
                  <a:pt x="384" y="468"/>
                  <a:pt x="387" y="474"/>
                </a:cubicBezTo>
                <a:cubicBezTo>
                  <a:pt x="390" y="480"/>
                  <a:pt x="428" y="456"/>
                  <a:pt x="443" y="435"/>
                </a:cubicBezTo>
                <a:cubicBezTo>
                  <a:pt x="451" y="424"/>
                  <a:pt x="466" y="402"/>
                  <a:pt x="457" y="387"/>
                </a:cubicBezTo>
                <a:cubicBezTo>
                  <a:pt x="456" y="385"/>
                  <a:pt x="455" y="383"/>
                  <a:pt x="453" y="382"/>
                </a:cubicBezTo>
                <a:close/>
                <a:moveTo>
                  <a:pt x="453" y="1091"/>
                </a:moveTo>
                <a:cubicBezTo>
                  <a:pt x="453" y="1091"/>
                  <a:pt x="452" y="1090"/>
                  <a:pt x="452" y="1090"/>
                </a:cubicBezTo>
                <a:cubicBezTo>
                  <a:pt x="450" y="1089"/>
                  <a:pt x="447" y="1089"/>
                  <a:pt x="444" y="1090"/>
                </a:cubicBezTo>
                <a:cubicBezTo>
                  <a:pt x="431" y="1095"/>
                  <a:pt x="420" y="1110"/>
                  <a:pt x="411" y="1123"/>
                </a:cubicBezTo>
                <a:cubicBezTo>
                  <a:pt x="400" y="1140"/>
                  <a:pt x="384" y="1176"/>
                  <a:pt x="387" y="1183"/>
                </a:cubicBezTo>
                <a:cubicBezTo>
                  <a:pt x="390" y="1189"/>
                  <a:pt x="428" y="1164"/>
                  <a:pt x="443" y="1144"/>
                </a:cubicBezTo>
                <a:cubicBezTo>
                  <a:pt x="451" y="1133"/>
                  <a:pt x="466" y="1111"/>
                  <a:pt x="457" y="1095"/>
                </a:cubicBezTo>
                <a:cubicBezTo>
                  <a:pt x="456" y="1093"/>
                  <a:pt x="455" y="1092"/>
                  <a:pt x="453" y="1091"/>
                </a:cubicBezTo>
                <a:close/>
                <a:moveTo>
                  <a:pt x="453" y="1794"/>
                </a:moveTo>
                <a:cubicBezTo>
                  <a:pt x="453" y="1794"/>
                  <a:pt x="452" y="1794"/>
                  <a:pt x="452" y="1794"/>
                </a:cubicBezTo>
                <a:cubicBezTo>
                  <a:pt x="450" y="1793"/>
                  <a:pt x="447" y="1793"/>
                  <a:pt x="444" y="1794"/>
                </a:cubicBezTo>
                <a:cubicBezTo>
                  <a:pt x="431" y="1799"/>
                  <a:pt x="420" y="1814"/>
                  <a:pt x="411" y="1827"/>
                </a:cubicBezTo>
                <a:cubicBezTo>
                  <a:pt x="400" y="1844"/>
                  <a:pt x="384" y="1880"/>
                  <a:pt x="387" y="1886"/>
                </a:cubicBezTo>
                <a:cubicBezTo>
                  <a:pt x="390" y="1893"/>
                  <a:pt x="428" y="1868"/>
                  <a:pt x="443" y="1847"/>
                </a:cubicBezTo>
                <a:cubicBezTo>
                  <a:pt x="451" y="1836"/>
                  <a:pt x="466" y="1815"/>
                  <a:pt x="457" y="1799"/>
                </a:cubicBezTo>
                <a:cubicBezTo>
                  <a:pt x="456" y="1797"/>
                  <a:pt x="455" y="1796"/>
                  <a:pt x="453" y="1794"/>
                </a:cubicBezTo>
                <a:close/>
                <a:moveTo>
                  <a:pt x="837" y="1444"/>
                </a:moveTo>
                <a:cubicBezTo>
                  <a:pt x="837" y="1443"/>
                  <a:pt x="836" y="1443"/>
                  <a:pt x="836" y="1443"/>
                </a:cubicBezTo>
                <a:cubicBezTo>
                  <a:pt x="834" y="1442"/>
                  <a:pt x="831" y="1442"/>
                  <a:pt x="828" y="1443"/>
                </a:cubicBezTo>
                <a:cubicBezTo>
                  <a:pt x="815" y="1448"/>
                  <a:pt x="804" y="1463"/>
                  <a:pt x="795" y="1476"/>
                </a:cubicBezTo>
                <a:cubicBezTo>
                  <a:pt x="784" y="1493"/>
                  <a:pt x="768" y="1529"/>
                  <a:pt x="771" y="1536"/>
                </a:cubicBezTo>
                <a:cubicBezTo>
                  <a:pt x="774" y="1542"/>
                  <a:pt x="812" y="1517"/>
                  <a:pt x="827" y="1497"/>
                </a:cubicBezTo>
                <a:cubicBezTo>
                  <a:pt x="835" y="1485"/>
                  <a:pt x="850" y="1464"/>
                  <a:pt x="841" y="1448"/>
                </a:cubicBezTo>
                <a:cubicBezTo>
                  <a:pt x="840" y="1446"/>
                  <a:pt x="839" y="1445"/>
                  <a:pt x="837" y="1444"/>
                </a:cubicBezTo>
                <a:close/>
                <a:moveTo>
                  <a:pt x="837" y="738"/>
                </a:moveTo>
                <a:cubicBezTo>
                  <a:pt x="837" y="738"/>
                  <a:pt x="836" y="738"/>
                  <a:pt x="836" y="737"/>
                </a:cubicBezTo>
                <a:cubicBezTo>
                  <a:pt x="834" y="736"/>
                  <a:pt x="831" y="736"/>
                  <a:pt x="828" y="737"/>
                </a:cubicBezTo>
                <a:cubicBezTo>
                  <a:pt x="815" y="743"/>
                  <a:pt x="804" y="757"/>
                  <a:pt x="795" y="770"/>
                </a:cubicBezTo>
                <a:cubicBezTo>
                  <a:pt x="784" y="788"/>
                  <a:pt x="768" y="824"/>
                  <a:pt x="771" y="830"/>
                </a:cubicBezTo>
                <a:cubicBezTo>
                  <a:pt x="774" y="836"/>
                  <a:pt x="812" y="811"/>
                  <a:pt x="827" y="791"/>
                </a:cubicBezTo>
                <a:cubicBezTo>
                  <a:pt x="835" y="780"/>
                  <a:pt x="850" y="758"/>
                  <a:pt x="841" y="742"/>
                </a:cubicBezTo>
                <a:cubicBezTo>
                  <a:pt x="840" y="741"/>
                  <a:pt x="839" y="739"/>
                  <a:pt x="837" y="738"/>
                </a:cubicBezTo>
                <a:close/>
                <a:moveTo>
                  <a:pt x="832" y="2073"/>
                </a:moveTo>
                <a:cubicBezTo>
                  <a:pt x="832" y="2070"/>
                  <a:pt x="831" y="2067"/>
                  <a:pt x="830" y="2065"/>
                </a:cubicBezTo>
                <a:cubicBezTo>
                  <a:pt x="827" y="2062"/>
                  <a:pt x="824" y="2062"/>
                  <a:pt x="821" y="2063"/>
                </a:cubicBezTo>
                <a:cubicBezTo>
                  <a:pt x="814" y="2065"/>
                  <a:pt x="810" y="2071"/>
                  <a:pt x="806" y="2077"/>
                </a:cubicBezTo>
                <a:cubicBezTo>
                  <a:pt x="801" y="2085"/>
                  <a:pt x="796" y="2092"/>
                  <a:pt x="793" y="2101"/>
                </a:cubicBezTo>
                <a:cubicBezTo>
                  <a:pt x="787" y="2116"/>
                  <a:pt x="783" y="2131"/>
                  <a:pt x="778" y="2146"/>
                </a:cubicBezTo>
                <a:cubicBezTo>
                  <a:pt x="777" y="2150"/>
                  <a:pt x="776" y="2154"/>
                  <a:pt x="774" y="2159"/>
                </a:cubicBezTo>
                <a:cubicBezTo>
                  <a:pt x="797" y="2159"/>
                  <a:pt x="797" y="2159"/>
                  <a:pt x="797" y="2159"/>
                </a:cubicBezTo>
                <a:cubicBezTo>
                  <a:pt x="800" y="2155"/>
                  <a:pt x="802" y="2152"/>
                  <a:pt x="804" y="2149"/>
                </a:cubicBezTo>
                <a:cubicBezTo>
                  <a:pt x="811" y="2137"/>
                  <a:pt x="817" y="2125"/>
                  <a:pt x="823" y="2113"/>
                </a:cubicBezTo>
                <a:cubicBezTo>
                  <a:pt x="828" y="2100"/>
                  <a:pt x="834" y="2088"/>
                  <a:pt x="832" y="2073"/>
                </a:cubicBezTo>
                <a:close/>
                <a:moveTo>
                  <a:pt x="782" y="2035"/>
                </a:moveTo>
                <a:cubicBezTo>
                  <a:pt x="783" y="2021"/>
                  <a:pt x="784" y="1998"/>
                  <a:pt x="772" y="1991"/>
                </a:cubicBezTo>
                <a:cubicBezTo>
                  <a:pt x="767" y="1988"/>
                  <a:pt x="760" y="1990"/>
                  <a:pt x="756" y="1995"/>
                </a:cubicBezTo>
                <a:cubicBezTo>
                  <a:pt x="752" y="2000"/>
                  <a:pt x="750" y="2008"/>
                  <a:pt x="749" y="2015"/>
                </a:cubicBezTo>
                <a:cubicBezTo>
                  <a:pt x="750" y="2040"/>
                  <a:pt x="753" y="2065"/>
                  <a:pt x="756" y="2090"/>
                </a:cubicBezTo>
                <a:cubicBezTo>
                  <a:pt x="758" y="2100"/>
                  <a:pt x="759" y="2109"/>
                  <a:pt x="761" y="2119"/>
                </a:cubicBezTo>
                <a:cubicBezTo>
                  <a:pt x="762" y="2122"/>
                  <a:pt x="765" y="2141"/>
                  <a:pt x="769" y="2133"/>
                </a:cubicBezTo>
                <a:cubicBezTo>
                  <a:pt x="771" y="2128"/>
                  <a:pt x="772" y="2122"/>
                  <a:pt x="773" y="2117"/>
                </a:cubicBezTo>
                <a:cubicBezTo>
                  <a:pt x="775" y="2107"/>
                  <a:pt x="776" y="2097"/>
                  <a:pt x="777" y="2086"/>
                </a:cubicBezTo>
                <a:cubicBezTo>
                  <a:pt x="780" y="2069"/>
                  <a:pt x="782" y="2052"/>
                  <a:pt x="782" y="2035"/>
                </a:cubicBezTo>
                <a:close/>
                <a:moveTo>
                  <a:pt x="837" y="2149"/>
                </a:moveTo>
                <a:cubicBezTo>
                  <a:pt x="837" y="2149"/>
                  <a:pt x="836" y="2149"/>
                  <a:pt x="836" y="2148"/>
                </a:cubicBezTo>
                <a:cubicBezTo>
                  <a:pt x="834" y="2147"/>
                  <a:pt x="831" y="2147"/>
                  <a:pt x="828" y="2148"/>
                </a:cubicBezTo>
                <a:cubicBezTo>
                  <a:pt x="823" y="2151"/>
                  <a:pt x="818" y="2154"/>
                  <a:pt x="813" y="2159"/>
                </a:cubicBezTo>
                <a:cubicBezTo>
                  <a:pt x="843" y="2159"/>
                  <a:pt x="843" y="2159"/>
                  <a:pt x="843" y="2159"/>
                </a:cubicBezTo>
                <a:cubicBezTo>
                  <a:pt x="842" y="2157"/>
                  <a:pt x="842" y="2155"/>
                  <a:pt x="841" y="2153"/>
                </a:cubicBezTo>
                <a:cubicBezTo>
                  <a:pt x="840" y="2152"/>
                  <a:pt x="839" y="2150"/>
                  <a:pt x="837" y="2149"/>
                </a:cubicBezTo>
                <a:close/>
                <a:moveTo>
                  <a:pt x="744" y="2106"/>
                </a:moveTo>
                <a:cubicBezTo>
                  <a:pt x="740" y="2091"/>
                  <a:pt x="734" y="2068"/>
                  <a:pt x="720" y="2063"/>
                </a:cubicBezTo>
                <a:cubicBezTo>
                  <a:pt x="716" y="2061"/>
                  <a:pt x="711" y="2062"/>
                  <a:pt x="708" y="2067"/>
                </a:cubicBezTo>
                <a:cubicBezTo>
                  <a:pt x="704" y="2072"/>
                  <a:pt x="704" y="2081"/>
                  <a:pt x="706" y="2088"/>
                </a:cubicBezTo>
                <a:cubicBezTo>
                  <a:pt x="712" y="2109"/>
                  <a:pt x="720" y="2129"/>
                  <a:pt x="730" y="2148"/>
                </a:cubicBezTo>
                <a:cubicBezTo>
                  <a:pt x="732" y="2151"/>
                  <a:pt x="734" y="2155"/>
                  <a:pt x="737" y="2159"/>
                </a:cubicBezTo>
                <a:cubicBezTo>
                  <a:pt x="758" y="2159"/>
                  <a:pt x="758" y="2159"/>
                  <a:pt x="758" y="2159"/>
                </a:cubicBezTo>
                <a:cubicBezTo>
                  <a:pt x="758" y="2158"/>
                  <a:pt x="757" y="2157"/>
                  <a:pt x="757" y="2157"/>
                </a:cubicBezTo>
                <a:cubicBezTo>
                  <a:pt x="754" y="2139"/>
                  <a:pt x="749" y="2122"/>
                  <a:pt x="744" y="2106"/>
                </a:cubicBezTo>
                <a:close/>
                <a:moveTo>
                  <a:pt x="14" y="2035"/>
                </a:moveTo>
                <a:cubicBezTo>
                  <a:pt x="15" y="2021"/>
                  <a:pt x="16" y="1998"/>
                  <a:pt x="4" y="1991"/>
                </a:cubicBezTo>
                <a:cubicBezTo>
                  <a:pt x="3" y="1991"/>
                  <a:pt x="2" y="1990"/>
                  <a:pt x="2" y="1990"/>
                </a:cubicBezTo>
                <a:cubicBezTo>
                  <a:pt x="2" y="2131"/>
                  <a:pt x="2" y="2131"/>
                  <a:pt x="2" y="2131"/>
                </a:cubicBezTo>
                <a:cubicBezTo>
                  <a:pt x="3" y="2127"/>
                  <a:pt x="4" y="2121"/>
                  <a:pt x="5" y="2117"/>
                </a:cubicBezTo>
                <a:cubicBezTo>
                  <a:pt x="7" y="2107"/>
                  <a:pt x="8" y="2097"/>
                  <a:pt x="9" y="2086"/>
                </a:cubicBezTo>
                <a:cubicBezTo>
                  <a:pt x="12" y="2069"/>
                  <a:pt x="14" y="2052"/>
                  <a:pt x="14" y="2035"/>
                </a:cubicBezTo>
                <a:close/>
                <a:moveTo>
                  <a:pt x="64" y="2073"/>
                </a:moveTo>
                <a:cubicBezTo>
                  <a:pt x="64" y="2070"/>
                  <a:pt x="63" y="2067"/>
                  <a:pt x="62" y="2065"/>
                </a:cubicBezTo>
                <a:cubicBezTo>
                  <a:pt x="59" y="2062"/>
                  <a:pt x="56" y="2062"/>
                  <a:pt x="53" y="2063"/>
                </a:cubicBezTo>
                <a:cubicBezTo>
                  <a:pt x="46" y="2065"/>
                  <a:pt x="42" y="2071"/>
                  <a:pt x="38" y="2077"/>
                </a:cubicBezTo>
                <a:cubicBezTo>
                  <a:pt x="33" y="2085"/>
                  <a:pt x="28" y="2092"/>
                  <a:pt x="25" y="2101"/>
                </a:cubicBezTo>
                <a:cubicBezTo>
                  <a:pt x="19" y="2116"/>
                  <a:pt x="15" y="2131"/>
                  <a:pt x="10" y="2146"/>
                </a:cubicBezTo>
                <a:cubicBezTo>
                  <a:pt x="9" y="2150"/>
                  <a:pt x="8" y="2154"/>
                  <a:pt x="6" y="2159"/>
                </a:cubicBezTo>
                <a:cubicBezTo>
                  <a:pt x="30" y="2159"/>
                  <a:pt x="30" y="2159"/>
                  <a:pt x="30" y="2159"/>
                </a:cubicBezTo>
                <a:cubicBezTo>
                  <a:pt x="32" y="2155"/>
                  <a:pt x="34" y="2152"/>
                  <a:pt x="36" y="2149"/>
                </a:cubicBezTo>
                <a:cubicBezTo>
                  <a:pt x="43" y="2137"/>
                  <a:pt x="49" y="2125"/>
                  <a:pt x="55" y="2113"/>
                </a:cubicBezTo>
                <a:cubicBezTo>
                  <a:pt x="60" y="2100"/>
                  <a:pt x="66" y="2088"/>
                  <a:pt x="64" y="2073"/>
                </a:cubicBezTo>
                <a:close/>
                <a:moveTo>
                  <a:pt x="403" y="1819"/>
                </a:moveTo>
                <a:cubicBezTo>
                  <a:pt x="409" y="1811"/>
                  <a:pt x="415" y="1803"/>
                  <a:pt x="420" y="1794"/>
                </a:cubicBezTo>
                <a:cubicBezTo>
                  <a:pt x="427" y="1783"/>
                  <a:pt x="433" y="1771"/>
                  <a:pt x="439" y="1758"/>
                </a:cubicBezTo>
                <a:cubicBezTo>
                  <a:pt x="444" y="1746"/>
                  <a:pt x="450" y="1733"/>
                  <a:pt x="448" y="1718"/>
                </a:cubicBezTo>
                <a:cubicBezTo>
                  <a:pt x="448" y="1715"/>
                  <a:pt x="447" y="1712"/>
                  <a:pt x="446" y="1710"/>
                </a:cubicBezTo>
                <a:cubicBezTo>
                  <a:pt x="443" y="1707"/>
                  <a:pt x="440" y="1707"/>
                  <a:pt x="437" y="1708"/>
                </a:cubicBezTo>
                <a:cubicBezTo>
                  <a:pt x="430" y="1710"/>
                  <a:pt x="426" y="1716"/>
                  <a:pt x="422" y="1723"/>
                </a:cubicBezTo>
                <a:cubicBezTo>
                  <a:pt x="417" y="1730"/>
                  <a:pt x="412" y="1738"/>
                  <a:pt x="409" y="1747"/>
                </a:cubicBezTo>
                <a:cubicBezTo>
                  <a:pt x="403" y="1761"/>
                  <a:pt x="399" y="1777"/>
                  <a:pt x="394" y="1792"/>
                </a:cubicBezTo>
                <a:cubicBezTo>
                  <a:pt x="390" y="1807"/>
                  <a:pt x="381" y="1833"/>
                  <a:pt x="385" y="1837"/>
                </a:cubicBezTo>
                <a:cubicBezTo>
                  <a:pt x="388" y="1841"/>
                  <a:pt x="398" y="1826"/>
                  <a:pt x="403" y="1819"/>
                </a:cubicBezTo>
                <a:close/>
                <a:moveTo>
                  <a:pt x="69" y="2149"/>
                </a:moveTo>
                <a:cubicBezTo>
                  <a:pt x="69" y="2149"/>
                  <a:pt x="68" y="2149"/>
                  <a:pt x="68" y="2148"/>
                </a:cubicBezTo>
                <a:cubicBezTo>
                  <a:pt x="66" y="2147"/>
                  <a:pt x="63" y="2147"/>
                  <a:pt x="60" y="2148"/>
                </a:cubicBezTo>
                <a:cubicBezTo>
                  <a:pt x="55" y="2151"/>
                  <a:pt x="50" y="2154"/>
                  <a:pt x="45" y="2159"/>
                </a:cubicBezTo>
                <a:cubicBezTo>
                  <a:pt x="75" y="2159"/>
                  <a:pt x="75" y="2159"/>
                  <a:pt x="75" y="2159"/>
                </a:cubicBezTo>
                <a:cubicBezTo>
                  <a:pt x="74" y="2157"/>
                  <a:pt x="74" y="2155"/>
                  <a:pt x="73" y="2153"/>
                </a:cubicBezTo>
                <a:cubicBezTo>
                  <a:pt x="72" y="2152"/>
                  <a:pt x="71" y="2150"/>
                  <a:pt x="69" y="2149"/>
                </a:cubicBezTo>
                <a:close/>
                <a:moveTo>
                  <a:pt x="19" y="1468"/>
                </a:moveTo>
                <a:cubicBezTo>
                  <a:pt x="25" y="1460"/>
                  <a:pt x="31" y="1452"/>
                  <a:pt x="36" y="1443"/>
                </a:cubicBezTo>
                <a:cubicBezTo>
                  <a:pt x="43" y="1432"/>
                  <a:pt x="49" y="1420"/>
                  <a:pt x="55" y="1407"/>
                </a:cubicBezTo>
                <a:cubicBezTo>
                  <a:pt x="60" y="1395"/>
                  <a:pt x="66" y="1382"/>
                  <a:pt x="64" y="1368"/>
                </a:cubicBezTo>
                <a:cubicBezTo>
                  <a:pt x="64" y="1364"/>
                  <a:pt x="63" y="1361"/>
                  <a:pt x="62" y="1359"/>
                </a:cubicBezTo>
                <a:cubicBezTo>
                  <a:pt x="59" y="1356"/>
                  <a:pt x="56" y="1356"/>
                  <a:pt x="53" y="1357"/>
                </a:cubicBezTo>
                <a:cubicBezTo>
                  <a:pt x="46" y="1359"/>
                  <a:pt x="42" y="1365"/>
                  <a:pt x="38" y="1372"/>
                </a:cubicBezTo>
                <a:cubicBezTo>
                  <a:pt x="33" y="1379"/>
                  <a:pt x="28" y="1387"/>
                  <a:pt x="25" y="1396"/>
                </a:cubicBezTo>
                <a:cubicBezTo>
                  <a:pt x="19" y="1411"/>
                  <a:pt x="15" y="1426"/>
                  <a:pt x="10" y="1441"/>
                </a:cubicBezTo>
                <a:cubicBezTo>
                  <a:pt x="8" y="1449"/>
                  <a:pt x="4" y="1461"/>
                  <a:pt x="2" y="1471"/>
                </a:cubicBezTo>
                <a:cubicBezTo>
                  <a:pt x="2" y="1487"/>
                  <a:pt x="2" y="1487"/>
                  <a:pt x="2" y="1487"/>
                </a:cubicBezTo>
                <a:cubicBezTo>
                  <a:pt x="6" y="1488"/>
                  <a:pt x="14" y="1474"/>
                  <a:pt x="19" y="1468"/>
                </a:cubicBezTo>
                <a:close/>
                <a:moveTo>
                  <a:pt x="9" y="1381"/>
                </a:moveTo>
                <a:cubicBezTo>
                  <a:pt x="12" y="1364"/>
                  <a:pt x="14" y="1347"/>
                  <a:pt x="14" y="1330"/>
                </a:cubicBezTo>
                <a:cubicBezTo>
                  <a:pt x="15" y="1316"/>
                  <a:pt x="16" y="1293"/>
                  <a:pt x="4" y="1285"/>
                </a:cubicBezTo>
                <a:cubicBezTo>
                  <a:pt x="3" y="1285"/>
                  <a:pt x="2" y="1285"/>
                  <a:pt x="2" y="1285"/>
                </a:cubicBezTo>
                <a:cubicBezTo>
                  <a:pt x="2" y="1425"/>
                  <a:pt x="2" y="1425"/>
                  <a:pt x="2" y="1425"/>
                </a:cubicBezTo>
                <a:cubicBezTo>
                  <a:pt x="3" y="1421"/>
                  <a:pt x="4" y="1416"/>
                  <a:pt x="5" y="1411"/>
                </a:cubicBezTo>
                <a:cubicBezTo>
                  <a:pt x="7" y="1401"/>
                  <a:pt x="8" y="1391"/>
                  <a:pt x="9" y="1381"/>
                </a:cubicBezTo>
                <a:close/>
                <a:moveTo>
                  <a:pt x="360" y="1751"/>
                </a:moveTo>
                <a:cubicBezTo>
                  <a:pt x="356" y="1736"/>
                  <a:pt x="350" y="1713"/>
                  <a:pt x="337" y="1708"/>
                </a:cubicBezTo>
                <a:cubicBezTo>
                  <a:pt x="332" y="1706"/>
                  <a:pt x="327" y="1708"/>
                  <a:pt x="324" y="1712"/>
                </a:cubicBezTo>
                <a:cubicBezTo>
                  <a:pt x="320" y="1718"/>
                  <a:pt x="320" y="1726"/>
                  <a:pt x="322" y="1733"/>
                </a:cubicBezTo>
                <a:cubicBezTo>
                  <a:pt x="328" y="1754"/>
                  <a:pt x="336" y="1774"/>
                  <a:pt x="346" y="1793"/>
                </a:cubicBezTo>
                <a:cubicBezTo>
                  <a:pt x="351" y="1802"/>
                  <a:pt x="357" y="1811"/>
                  <a:pt x="362" y="1820"/>
                </a:cubicBezTo>
                <a:cubicBezTo>
                  <a:pt x="365" y="1824"/>
                  <a:pt x="379" y="1848"/>
                  <a:pt x="379" y="1838"/>
                </a:cubicBezTo>
                <a:cubicBezTo>
                  <a:pt x="379" y="1826"/>
                  <a:pt x="376" y="1813"/>
                  <a:pt x="373" y="1802"/>
                </a:cubicBezTo>
                <a:cubicBezTo>
                  <a:pt x="370" y="1785"/>
                  <a:pt x="365" y="1768"/>
                  <a:pt x="360" y="1751"/>
                </a:cubicBezTo>
                <a:close/>
                <a:moveTo>
                  <a:pt x="69" y="1444"/>
                </a:moveTo>
                <a:cubicBezTo>
                  <a:pt x="69" y="1443"/>
                  <a:pt x="68" y="1443"/>
                  <a:pt x="68" y="1443"/>
                </a:cubicBezTo>
                <a:cubicBezTo>
                  <a:pt x="66" y="1442"/>
                  <a:pt x="63" y="1442"/>
                  <a:pt x="60" y="1443"/>
                </a:cubicBezTo>
                <a:cubicBezTo>
                  <a:pt x="47" y="1448"/>
                  <a:pt x="36" y="1463"/>
                  <a:pt x="27" y="1476"/>
                </a:cubicBezTo>
                <a:cubicBezTo>
                  <a:pt x="16" y="1493"/>
                  <a:pt x="0" y="1529"/>
                  <a:pt x="3" y="1536"/>
                </a:cubicBezTo>
                <a:cubicBezTo>
                  <a:pt x="6" y="1542"/>
                  <a:pt x="44" y="1517"/>
                  <a:pt x="59" y="1497"/>
                </a:cubicBezTo>
                <a:cubicBezTo>
                  <a:pt x="67" y="1485"/>
                  <a:pt x="82" y="1464"/>
                  <a:pt x="73" y="1448"/>
                </a:cubicBezTo>
                <a:cubicBezTo>
                  <a:pt x="72" y="1446"/>
                  <a:pt x="71" y="1445"/>
                  <a:pt x="69" y="1444"/>
                </a:cubicBezTo>
                <a:close/>
                <a:moveTo>
                  <a:pt x="362" y="1841"/>
                </a:moveTo>
                <a:cubicBezTo>
                  <a:pt x="356" y="1827"/>
                  <a:pt x="349" y="1814"/>
                  <a:pt x="340" y="1802"/>
                </a:cubicBezTo>
                <a:cubicBezTo>
                  <a:pt x="337" y="1797"/>
                  <a:pt x="333" y="1793"/>
                  <a:pt x="328" y="1791"/>
                </a:cubicBezTo>
                <a:cubicBezTo>
                  <a:pt x="323" y="1789"/>
                  <a:pt x="317" y="1791"/>
                  <a:pt x="314" y="1796"/>
                </a:cubicBezTo>
                <a:cubicBezTo>
                  <a:pt x="312" y="1800"/>
                  <a:pt x="311" y="1804"/>
                  <a:pt x="312" y="1808"/>
                </a:cubicBezTo>
                <a:cubicBezTo>
                  <a:pt x="312" y="1812"/>
                  <a:pt x="313" y="1816"/>
                  <a:pt x="314" y="1820"/>
                </a:cubicBezTo>
                <a:cubicBezTo>
                  <a:pt x="325" y="1849"/>
                  <a:pt x="345" y="1869"/>
                  <a:pt x="365" y="1886"/>
                </a:cubicBezTo>
                <a:cubicBezTo>
                  <a:pt x="367" y="1887"/>
                  <a:pt x="369" y="1889"/>
                  <a:pt x="371" y="1890"/>
                </a:cubicBezTo>
                <a:cubicBezTo>
                  <a:pt x="372" y="1890"/>
                  <a:pt x="373" y="1890"/>
                  <a:pt x="374" y="1890"/>
                </a:cubicBezTo>
                <a:cubicBezTo>
                  <a:pt x="375" y="1890"/>
                  <a:pt x="376" y="1889"/>
                  <a:pt x="377" y="1888"/>
                </a:cubicBezTo>
                <a:cubicBezTo>
                  <a:pt x="381" y="1883"/>
                  <a:pt x="375" y="1869"/>
                  <a:pt x="374" y="1865"/>
                </a:cubicBezTo>
                <a:cubicBezTo>
                  <a:pt x="370" y="1856"/>
                  <a:pt x="366" y="1849"/>
                  <a:pt x="362" y="1841"/>
                </a:cubicBezTo>
                <a:close/>
                <a:moveTo>
                  <a:pt x="69" y="738"/>
                </a:moveTo>
                <a:cubicBezTo>
                  <a:pt x="69" y="738"/>
                  <a:pt x="68" y="738"/>
                  <a:pt x="68" y="737"/>
                </a:cubicBezTo>
                <a:cubicBezTo>
                  <a:pt x="66" y="736"/>
                  <a:pt x="63" y="736"/>
                  <a:pt x="60" y="737"/>
                </a:cubicBezTo>
                <a:cubicBezTo>
                  <a:pt x="47" y="743"/>
                  <a:pt x="36" y="757"/>
                  <a:pt x="27" y="770"/>
                </a:cubicBezTo>
                <a:cubicBezTo>
                  <a:pt x="16" y="788"/>
                  <a:pt x="0" y="824"/>
                  <a:pt x="3" y="830"/>
                </a:cubicBezTo>
                <a:cubicBezTo>
                  <a:pt x="6" y="836"/>
                  <a:pt x="44" y="811"/>
                  <a:pt x="59" y="791"/>
                </a:cubicBezTo>
                <a:cubicBezTo>
                  <a:pt x="67" y="780"/>
                  <a:pt x="82" y="758"/>
                  <a:pt x="73" y="742"/>
                </a:cubicBezTo>
                <a:cubicBezTo>
                  <a:pt x="72" y="741"/>
                  <a:pt x="71" y="739"/>
                  <a:pt x="69" y="738"/>
                </a:cubicBezTo>
                <a:close/>
                <a:moveTo>
                  <a:pt x="69" y="32"/>
                </a:moveTo>
                <a:cubicBezTo>
                  <a:pt x="69" y="32"/>
                  <a:pt x="68" y="32"/>
                  <a:pt x="68" y="32"/>
                </a:cubicBezTo>
                <a:cubicBezTo>
                  <a:pt x="66" y="31"/>
                  <a:pt x="63" y="31"/>
                  <a:pt x="60" y="32"/>
                </a:cubicBezTo>
                <a:cubicBezTo>
                  <a:pt x="47" y="37"/>
                  <a:pt x="36" y="52"/>
                  <a:pt x="27" y="65"/>
                </a:cubicBezTo>
                <a:cubicBezTo>
                  <a:pt x="16" y="82"/>
                  <a:pt x="0" y="118"/>
                  <a:pt x="3" y="124"/>
                </a:cubicBezTo>
                <a:cubicBezTo>
                  <a:pt x="6" y="131"/>
                  <a:pt x="44" y="106"/>
                  <a:pt x="59" y="85"/>
                </a:cubicBezTo>
                <a:cubicBezTo>
                  <a:pt x="67" y="74"/>
                  <a:pt x="82" y="52"/>
                  <a:pt x="73" y="37"/>
                </a:cubicBezTo>
                <a:cubicBezTo>
                  <a:pt x="72" y="35"/>
                  <a:pt x="71" y="33"/>
                  <a:pt x="69" y="32"/>
                </a:cubicBezTo>
                <a:close/>
              </a:path>
            </a:pathLst>
          </a:custGeom>
          <a:solidFill>
            <a:schemeClr val="accent2">
              <a:lumMod val="40000"/>
              <a:lumOff val="60000"/>
              <a:alpha val="75000"/>
            </a:schemeClr>
          </a:solidFill>
          <a:ln>
            <a:noFill/>
          </a:ln>
        </p:spPr>
      </p:sp>
    </p:spTree>
    <p:extLst>
      <p:ext uri="{BB962C8B-B14F-4D97-AF65-F5344CB8AC3E}">
        <p14:creationId xmlns:p14="http://schemas.microsoft.com/office/powerpoint/2010/main" val="2876925785"/>
      </p:ext>
    </p:extLst>
  </p:cSld>
  <p:clrMapOvr>
    <a:masterClrMapping/>
  </p:clrMapOvr>
  <p:extLst>
    <p:ext uri="{DCECCB84-F9BA-43D5-87BE-67443E8EF086}">
      <p15:sldGuideLst xmlns=""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9" name="Freeform 9"/>
          <p:cNvSpPr>
            <a:spLocks noEditPoints="1"/>
          </p:cNvSpPr>
          <p:nvPr/>
        </p:nvSpPr>
        <p:spPr bwMode="auto">
          <a:xfrm flipH="1">
            <a:off x="9497351" y="1"/>
            <a:ext cx="2706681" cy="6858000"/>
          </a:xfrm>
          <a:custGeom>
            <a:avLst/>
            <a:gdLst/>
            <a:ahLst/>
            <a:cxnLst/>
            <a:rect l="0" t="0" r="r" b="b"/>
            <a:pathLst>
              <a:path w="850" h="2159">
                <a:moveTo>
                  <a:pt x="385" y="1133"/>
                </a:moveTo>
                <a:cubicBezTo>
                  <a:pt x="388" y="1137"/>
                  <a:pt x="398" y="1122"/>
                  <a:pt x="403" y="1115"/>
                </a:cubicBezTo>
                <a:cubicBezTo>
                  <a:pt x="409" y="1107"/>
                  <a:pt x="415" y="1099"/>
                  <a:pt x="420" y="1090"/>
                </a:cubicBezTo>
                <a:cubicBezTo>
                  <a:pt x="427" y="1079"/>
                  <a:pt x="433" y="1067"/>
                  <a:pt x="439" y="1054"/>
                </a:cubicBezTo>
                <a:cubicBezTo>
                  <a:pt x="444" y="1042"/>
                  <a:pt x="450" y="1030"/>
                  <a:pt x="448" y="1015"/>
                </a:cubicBezTo>
                <a:cubicBezTo>
                  <a:pt x="448" y="1012"/>
                  <a:pt x="447" y="1008"/>
                  <a:pt x="446" y="1006"/>
                </a:cubicBezTo>
                <a:cubicBezTo>
                  <a:pt x="443" y="1003"/>
                  <a:pt x="440" y="1003"/>
                  <a:pt x="437" y="1004"/>
                </a:cubicBezTo>
                <a:cubicBezTo>
                  <a:pt x="430" y="1006"/>
                  <a:pt x="426" y="1012"/>
                  <a:pt x="422" y="1019"/>
                </a:cubicBezTo>
                <a:cubicBezTo>
                  <a:pt x="417" y="1026"/>
                  <a:pt x="412" y="1034"/>
                  <a:pt x="409" y="1043"/>
                </a:cubicBezTo>
                <a:cubicBezTo>
                  <a:pt x="403" y="1058"/>
                  <a:pt x="399" y="1073"/>
                  <a:pt x="394" y="1088"/>
                </a:cubicBezTo>
                <a:cubicBezTo>
                  <a:pt x="390" y="1103"/>
                  <a:pt x="381" y="1129"/>
                  <a:pt x="385" y="1133"/>
                </a:cubicBezTo>
                <a:close/>
                <a:moveTo>
                  <a:pt x="360" y="1047"/>
                </a:moveTo>
                <a:cubicBezTo>
                  <a:pt x="356" y="1033"/>
                  <a:pt x="350" y="1009"/>
                  <a:pt x="337" y="1004"/>
                </a:cubicBezTo>
                <a:cubicBezTo>
                  <a:pt x="332" y="1003"/>
                  <a:pt x="327" y="1004"/>
                  <a:pt x="324" y="1008"/>
                </a:cubicBezTo>
                <a:cubicBezTo>
                  <a:pt x="320" y="1014"/>
                  <a:pt x="320" y="1022"/>
                  <a:pt x="322" y="1029"/>
                </a:cubicBezTo>
                <a:cubicBezTo>
                  <a:pt x="328" y="1050"/>
                  <a:pt x="336" y="1071"/>
                  <a:pt x="346" y="1089"/>
                </a:cubicBezTo>
                <a:cubicBezTo>
                  <a:pt x="351" y="1098"/>
                  <a:pt x="357" y="1107"/>
                  <a:pt x="362" y="1116"/>
                </a:cubicBezTo>
                <a:cubicBezTo>
                  <a:pt x="365" y="1120"/>
                  <a:pt x="379" y="1144"/>
                  <a:pt x="379" y="1134"/>
                </a:cubicBezTo>
                <a:cubicBezTo>
                  <a:pt x="379" y="1122"/>
                  <a:pt x="376" y="1110"/>
                  <a:pt x="373" y="1098"/>
                </a:cubicBezTo>
                <a:cubicBezTo>
                  <a:pt x="370" y="1081"/>
                  <a:pt x="365" y="1064"/>
                  <a:pt x="360" y="1047"/>
                </a:cubicBezTo>
                <a:close/>
                <a:moveTo>
                  <a:pt x="385" y="425"/>
                </a:moveTo>
                <a:cubicBezTo>
                  <a:pt x="388" y="429"/>
                  <a:pt x="398" y="414"/>
                  <a:pt x="403" y="406"/>
                </a:cubicBezTo>
                <a:cubicBezTo>
                  <a:pt x="409" y="399"/>
                  <a:pt x="415" y="390"/>
                  <a:pt x="420" y="382"/>
                </a:cubicBezTo>
                <a:cubicBezTo>
                  <a:pt x="427" y="370"/>
                  <a:pt x="433" y="358"/>
                  <a:pt x="439" y="346"/>
                </a:cubicBezTo>
                <a:cubicBezTo>
                  <a:pt x="444" y="333"/>
                  <a:pt x="450" y="321"/>
                  <a:pt x="448" y="306"/>
                </a:cubicBezTo>
                <a:cubicBezTo>
                  <a:pt x="448" y="303"/>
                  <a:pt x="447" y="300"/>
                  <a:pt x="446" y="298"/>
                </a:cubicBezTo>
                <a:cubicBezTo>
                  <a:pt x="443" y="295"/>
                  <a:pt x="440" y="295"/>
                  <a:pt x="437" y="296"/>
                </a:cubicBezTo>
                <a:cubicBezTo>
                  <a:pt x="430" y="298"/>
                  <a:pt x="426" y="304"/>
                  <a:pt x="422" y="310"/>
                </a:cubicBezTo>
                <a:cubicBezTo>
                  <a:pt x="417" y="318"/>
                  <a:pt x="412" y="326"/>
                  <a:pt x="409" y="335"/>
                </a:cubicBezTo>
                <a:cubicBezTo>
                  <a:pt x="403" y="349"/>
                  <a:pt x="399" y="364"/>
                  <a:pt x="394" y="380"/>
                </a:cubicBezTo>
                <a:cubicBezTo>
                  <a:pt x="390" y="394"/>
                  <a:pt x="381" y="421"/>
                  <a:pt x="385" y="425"/>
                </a:cubicBezTo>
                <a:close/>
                <a:moveTo>
                  <a:pt x="377" y="352"/>
                </a:moveTo>
                <a:cubicBezTo>
                  <a:pt x="378" y="355"/>
                  <a:pt x="381" y="374"/>
                  <a:pt x="385" y="366"/>
                </a:cubicBezTo>
                <a:cubicBezTo>
                  <a:pt x="387" y="361"/>
                  <a:pt x="388" y="355"/>
                  <a:pt x="389" y="350"/>
                </a:cubicBezTo>
                <a:cubicBezTo>
                  <a:pt x="391" y="340"/>
                  <a:pt x="392" y="330"/>
                  <a:pt x="393" y="320"/>
                </a:cubicBezTo>
                <a:cubicBezTo>
                  <a:pt x="396" y="303"/>
                  <a:pt x="398" y="286"/>
                  <a:pt x="398" y="268"/>
                </a:cubicBezTo>
                <a:cubicBezTo>
                  <a:pt x="399" y="254"/>
                  <a:pt x="400" y="232"/>
                  <a:pt x="388" y="224"/>
                </a:cubicBezTo>
                <a:cubicBezTo>
                  <a:pt x="383" y="221"/>
                  <a:pt x="376" y="223"/>
                  <a:pt x="372" y="228"/>
                </a:cubicBezTo>
                <a:cubicBezTo>
                  <a:pt x="368" y="233"/>
                  <a:pt x="366" y="241"/>
                  <a:pt x="365" y="248"/>
                </a:cubicBezTo>
                <a:cubicBezTo>
                  <a:pt x="366" y="273"/>
                  <a:pt x="369" y="298"/>
                  <a:pt x="372" y="323"/>
                </a:cubicBezTo>
                <a:cubicBezTo>
                  <a:pt x="374" y="333"/>
                  <a:pt x="375" y="343"/>
                  <a:pt x="377" y="352"/>
                </a:cubicBezTo>
                <a:close/>
                <a:moveTo>
                  <a:pt x="388" y="933"/>
                </a:moveTo>
                <a:cubicBezTo>
                  <a:pt x="383" y="930"/>
                  <a:pt x="376" y="932"/>
                  <a:pt x="372" y="937"/>
                </a:cubicBezTo>
                <a:cubicBezTo>
                  <a:pt x="368" y="942"/>
                  <a:pt x="366" y="949"/>
                  <a:pt x="365" y="956"/>
                </a:cubicBezTo>
                <a:cubicBezTo>
                  <a:pt x="366" y="982"/>
                  <a:pt x="369" y="1006"/>
                  <a:pt x="372" y="1031"/>
                </a:cubicBezTo>
                <a:cubicBezTo>
                  <a:pt x="374" y="1041"/>
                  <a:pt x="375" y="1051"/>
                  <a:pt x="377" y="1061"/>
                </a:cubicBezTo>
                <a:cubicBezTo>
                  <a:pt x="378" y="1064"/>
                  <a:pt x="381" y="1082"/>
                  <a:pt x="385" y="1074"/>
                </a:cubicBezTo>
                <a:cubicBezTo>
                  <a:pt x="387" y="1070"/>
                  <a:pt x="388" y="1063"/>
                  <a:pt x="389" y="1058"/>
                </a:cubicBezTo>
                <a:cubicBezTo>
                  <a:pt x="391" y="1048"/>
                  <a:pt x="392" y="1038"/>
                  <a:pt x="393" y="1028"/>
                </a:cubicBezTo>
                <a:cubicBezTo>
                  <a:pt x="396" y="1011"/>
                  <a:pt x="398" y="994"/>
                  <a:pt x="398" y="977"/>
                </a:cubicBezTo>
                <a:cubicBezTo>
                  <a:pt x="399" y="963"/>
                  <a:pt x="400" y="940"/>
                  <a:pt x="388" y="933"/>
                </a:cubicBezTo>
                <a:close/>
                <a:moveTo>
                  <a:pt x="314" y="408"/>
                </a:moveTo>
                <a:cubicBezTo>
                  <a:pt x="325" y="437"/>
                  <a:pt x="345" y="457"/>
                  <a:pt x="365" y="474"/>
                </a:cubicBezTo>
                <a:cubicBezTo>
                  <a:pt x="367" y="475"/>
                  <a:pt x="369" y="477"/>
                  <a:pt x="371" y="478"/>
                </a:cubicBezTo>
                <a:cubicBezTo>
                  <a:pt x="372" y="478"/>
                  <a:pt x="373" y="478"/>
                  <a:pt x="374" y="478"/>
                </a:cubicBezTo>
                <a:cubicBezTo>
                  <a:pt x="375" y="478"/>
                  <a:pt x="376" y="477"/>
                  <a:pt x="377" y="476"/>
                </a:cubicBezTo>
                <a:cubicBezTo>
                  <a:pt x="381" y="471"/>
                  <a:pt x="375" y="457"/>
                  <a:pt x="374" y="453"/>
                </a:cubicBezTo>
                <a:cubicBezTo>
                  <a:pt x="370" y="444"/>
                  <a:pt x="366" y="436"/>
                  <a:pt x="362" y="429"/>
                </a:cubicBezTo>
                <a:cubicBezTo>
                  <a:pt x="356" y="415"/>
                  <a:pt x="349" y="402"/>
                  <a:pt x="340" y="390"/>
                </a:cubicBezTo>
                <a:cubicBezTo>
                  <a:pt x="337" y="385"/>
                  <a:pt x="333" y="381"/>
                  <a:pt x="328" y="379"/>
                </a:cubicBezTo>
                <a:cubicBezTo>
                  <a:pt x="323" y="377"/>
                  <a:pt x="317" y="379"/>
                  <a:pt x="314" y="384"/>
                </a:cubicBezTo>
                <a:cubicBezTo>
                  <a:pt x="312" y="387"/>
                  <a:pt x="311" y="392"/>
                  <a:pt x="312" y="396"/>
                </a:cubicBezTo>
                <a:cubicBezTo>
                  <a:pt x="312" y="400"/>
                  <a:pt x="313" y="404"/>
                  <a:pt x="314" y="408"/>
                </a:cubicBezTo>
                <a:close/>
                <a:moveTo>
                  <a:pt x="9" y="675"/>
                </a:moveTo>
                <a:cubicBezTo>
                  <a:pt x="12" y="658"/>
                  <a:pt x="14" y="641"/>
                  <a:pt x="14" y="624"/>
                </a:cubicBezTo>
                <a:cubicBezTo>
                  <a:pt x="15" y="610"/>
                  <a:pt x="16" y="587"/>
                  <a:pt x="4" y="580"/>
                </a:cubicBezTo>
                <a:cubicBezTo>
                  <a:pt x="3" y="579"/>
                  <a:pt x="2" y="579"/>
                  <a:pt x="2" y="579"/>
                </a:cubicBezTo>
                <a:cubicBezTo>
                  <a:pt x="2" y="720"/>
                  <a:pt x="2" y="720"/>
                  <a:pt x="2" y="720"/>
                </a:cubicBezTo>
                <a:cubicBezTo>
                  <a:pt x="3" y="715"/>
                  <a:pt x="4" y="710"/>
                  <a:pt x="5" y="706"/>
                </a:cubicBezTo>
                <a:cubicBezTo>
                  <a:pt x="7" y="696"/>
                  <a:pt x="8" y="685"/>
                  <a:pt x="9" y="675"/>
                </a:cubicBezTo>
                <a:close/>
                <a:moveTo>
                  <a:pt x="19" y="56"/>
                </a:moveTo>
                <a:cubicBezTo>
                  <a:pt x="25" y="49"/>
                  <a:pt x="31" y="41"/>
                  <a:pt x="36" y="32"/>
                </a:cubicBezTo>
                <a:cubicBezTo>
                  <a:pt x="42" y="22"/>
                  <a:pt x="48" y="11"/>
                  <a:pt x="53" y="0"/>
                </a:cubicBezTo>
                <a:cubicBezTo>
                  <a:pt x="19" y="0"/>
                  <a:pt x="19" y="0"/>
                  <a:pt x="19" y="0"/>
                </a:cubicBezTo>
                <a:cubicBezTo>
                  <a:pt x="16" y="10"/>
                  <a:pt x="13" y="20"/>
                  <a:pt x="10" y="30"/>
                </a:cubicBezTo>
                <a:cubicBezTo>
                  <a:pt x="8" y="38"/>
                  <a:pt x="4" y="50"/>
                  <a:pt x="2" y="59"/>
                </a:cubicBezTo>
                <a:cubicBezTo>
                  <a:pt x="2" y="76"/>
                  <a:pt x="2" y="76"/>
                  <a:pt x="2" y="76"/>
                </a:cubicBezTo>
                <a:cubicBezTo>
                  <a:pt x="6" y="77"/>
                  <a:pt x="14" y="63"/>
                  <a:pt x="19" y="56"/>
                </a:cubicBezTo>
                <a:close/>
                <a:moveTo>
                  <a:pt x="314" y="1116"/>
                </a:moveTo>
                <a:cubicBezTo>
                  <a:pt x="325" y="1146"/>
                  <a:pt x="345" y="1165"/>
                  <a:pt x="365" y="1182"/>
                </a:cubicBezTo>
                <a:cubicBezTo>
                  <a:pt x="367" y="1184"/>
                  <a:pt x="369" y="1185"/>
                  <a:pt x="371" y="1186"/>
                </a:cubicBezTo>
                <a:cubicBezTo>
                  <a:pt x="372" y="1186"/>
                  <a:pt x="373" y="1186"/>
                  <a:pt x="374" y="1186"/>
                </a:cubicBezTo>
                <a:cubicBezTo>
                  <a:pt x="375" y="1186"/>
                  <a:pt x="376" y="1185"/>
                  <a:pt x="377" y="1184"/>
                </a:cubicBezTo>
                <a:cubicBezTo>
                  <a:pt x="381" y="1179"/>
                  <a:pt x="375" y="1166"/>
                  <a:pt x="374" y="1161"/>
                </a:cubicBezTo>
                <a:cubicBezTo>
                  <a:pt x="370" y="1153"/>
                  <a:pt x="366" y="1145"/>
                  <a:pt x="362" y="1137"/>
                </a:cubicBezTo>
                <a:cubicBezTo>
                  <a:pt x="356" y="1124"/>
                  <a:pt x="349" y="1110"/>
                  <a:pt x="340" y="1099"/>
                </a:cubicBezTo>
                <a:cubicBezTo>
                  <a:pt x="337" y="1094"/>
                  <a:pt x="333" y="1089"/>
                  <a:pt x="328" y="1087"/>
                </a:cubicBezTo>
                <a:cubicBezTo>
                  <a:pt x="323" y="1086"/>
                  <a:pt x="317" y="1087"/>
                  <a:pt x="314" y="1093"/>
                </a:cubicBezTo>
                <a:cubicBezTo>
                  <a:pt x="312" y="1096"/>
                  <a:pt x="311" y="1100"/>
                  <a:pt x="312" y="1104"/>
                </a:cubicBezTo>
                <a:cubicBezTo>
                  <a:pt x="312" y="1109"/>
                  <a:pt x="313" y="1112"/>
                  <a:pt x="314" y="1116"/>
                </a:cubicBezTo>
                <a:close/>
                <a:moveTo>
                  <a:pt x="346" y="381"/>
                </a:moveTo>
                <a:cubicBezTo>
                  <a:pt x="351" y="390"/>
                  <a:pt x="357" y="399"/>
                  <a:pt x="362" y="407"/>
                </a:cubicBezTo>
                <a:cubicBezTo>
                  <a:pt x="365" y="411"/>
                  <a:pt x="379" y="436"/>
                  <a:pt x="379" y="426"/>
                </a:cubicBezTo>
                <a:cubicBezTo>
                  <a:pt x="379" y="414"/>
                  <a:pt x="376" y="401"/>
                  <a:pt x="373" y="390"/>
                </a:cubicBezTo>
                <a:cubicBezTo>
                  <a:pt x="370" y="373"/>
                  <a:pt x="365" y="355"/>
                  <a:pt x="360" y="339"/>
                </a:cubicBezTo>
                <a:cubicBezTo>
                  <a:pt x="356" y="324"/>
                  <a:pt x="350" y="301"/>
                  <a:pt x="337" y="296"/>
                </a:cubicBezTo>
                <a:cubicBezTo>
                  <a:pt x="332" y="294"/>
                  <a:pt x="327" y="296"/>
                  <a:pt x="324" y="300"/>
                </a:cubicBezTo>
                <a:cubicBezTo>
                  <a:pt x="320" y="305"/>
                  <a:pt x="320" y="314"/>
                  <a:pt x="322" y="321"/>
                </a:cubicBezTo>
                <a:cubicBezTo>
                  <a:pt x="328" y="342"/>
                  <a:pt x="336" y="362"/>
                  <a:pt x="346" y="381"/>
                </a:cubicBezTo>
                <a:close/>
                <a:moveTo>
                  <a:pt x="698" y="764"/>
                </a:moveTo>
                <a:cubicBezTo>
                  <a:pt x="709" y="793"/>
                  <a:pt x="729" y="813"/>
                  <a:pt x="749" y="829"/>
                </a:cubicBezTo>
                <a:cubicBezTo>
                  <a:pt x="751" y="831"/>
                  <a:pt x="753" y="833"/>
                  <a:pt x="755" y="833"/>
                </a:cubicBezTo>
                <a:cubicBezTo>
                  <a:pt x="756" y="833"/>
                  <a:pt x="757" y="834"/>
                  <a:pt x="758" y="833"/>
                </a:cubicBezTo>
                <a:cubicBezTo>
                  <a:pt x="759" y="833"/>
                  <a:pt x="760" y="833"/>
                  <a:pt x="761" y="831"/>
                </a:cubicBezTo>
                <a:cubicBezTo>
                  <a:pt x="765" y="826"/>
                  <a:pt x="759" y="813"/>
                  <a:pt x="758" y="808"/>
                </a:cubicBezTo>
                <a:cubicBezTo>
                  <a:pt x="754" y="800"/>
                  <a:pt x="750" y="792"/>
                  <a:pt x="746" y="784"/>
                </a:cubicBezTo>
                <a:cubicBezTo>
                  <a:pt x="740" y="771"/>
                  <a:pt x="733" y="758"/>
                  <a:pt x="724" y="746"/>
                </a:cubicBezTo>
                <a:cubicBezTo>
                  <a:pt x="721" y="741"/>
                  <a:pt x="717" y="736"/>
                  <a:pt x="712" y="735"/>
                </a:cubicBezTo>
                <a:cubicBezTo>
                  <a:pt x="707" y="733"/>
                  <a:pt x="701" y="734"/>
                  <a:pt x="698" y="740"/>
                </a:cubicBezTo>
                <a:cubicBezTo>
                  <a:pt x="696" y="743"/>
                  <a:pt x="695" y="747"/>
                  <a:pt x="696" y="752"/>
                </a:cubicBezTo>
                <a:cubicBezTo>
                  <a:pt x="696" y="756"/>
                  <a:pt x="697" y="760"/>
                  <a:pt x="698" y="764"/>
                </a:cubicBezTo>
                <a:close/>
                <a:moveTo>
                  <a:pt x="2" y="0"/>
                </a:moveTo>
                <a:cubicBezTo>
                  <a:pt x="2" y="14"/>
                  <a:pt x="2" y="14"/>
                  <a:pt x="2" y="14"/>
                </a:cubicBezTo>
                <a:cubicBezTo>
                  <a:pt x="3" y="10"/>
                  <a:pt x="4" y="5"/>
                  <a:pt x="5" y="0"/>
                </a:cubicBezTo>
                <a:lnTo>
                  <a:pt x="2" y="0"/>
                </a:lnTo>
                <a:close/>
                <a:moveTo>
                  <a:pt x="769" y="1486"/>
                </a:moveTo>
                <a:cubicBezTo>
                  <a:pt x="772" y="1490"/>
                  <a:pt x="782" y="1475"/>
                  <a:pt x="787" y="1468"/>
                </a:cubicBezTo>
                <a:cubicBezTo>
                  <a:pt x="793" y="1460"/>
                  <a:pt x="799" y="1452"/>
                  <a:pt x="804" y="1443"/>
                </a:cubicBezTo>
                <a:cubicBezTo>
                  <a:pt x="811" y="1432"/>
                  <a:pt x="817" y="1420"/>
                  <a:pt x="823" y="1407"/>
                </a:cubicBezTo>
                <a:cubicBezTo>
                  <a:pt x="828" y="1395"/>
                  <a:pt x="834" y="1382"/>
                  <a:pt x="832" y="1368"/>
                </a:cubicBezTo>
                <a:cubicBezTo>
                  <a:pt x="832" y="1364"/>
                  <a:pt x="831" y="1361"/>
                  <a:pt x="830" y="1359"/>
                </a:cubicBezTo>
                <a:cubicBezTo>
                  <a:pt x="827" y="1356"/>
                  <a:pt x="824" y="1356"/>
                  <a:pt x="821" y="1357"/>
                </a:cubicBezTo>
                <a:cubicBezTo>
                  <a:pt x="814" y="1359"/>
                  <a:pt x="810" y="1365"/>
                  <a:pt x="806" y="1372"/>
                </a:cubicBezTo>
                <a:cubicBezTo>
                  <a:pt x="801" y="1379"/>
                  <a:pt x="796" y="1387"/>
                  <a:pt x="793" y="1396"/>
                </a:cubicBezTo>
                <a:cubicBezTo>
                  <a:pt x="787" y="1411"/>
                  <a:pt x="783" y="1426"/>
                  <a:pt x="778" y="1441"/>
                </a:cubicBezTo>
                <a:cubicBezTo>
                  <a:pt x="774" y="1456"/>
                  <a:pt x="765" y="1482"/>
                  <a:pt x="769" y="1486"/>
                </a:cubicBezTo>
                <a:close/>
                <a:moveTo>
                  <a:pt x="744" y="1400"/>
                </a:moveTo>
                <a:cubicBezTo>
                  <a:pt x="740" y="1385"/>
                  <a:pt x="734" y="1362"/>
                  <a:pt x="720" y="1357"/>
                </a:cubicBezTo>
                <a:cubicBezTo>
                  <a:pt x="716" y="1356"/>
                  <a:pt x="711" y="1357"/>
                  <a:pt x="708" y="1361"/>
                </a:cubicBezTo>
                <a:cubicBezTo>
                  <a:pt x="704" y="1367"/>
                  <a:pt x="704" y="1375"/>
                  <a:pt x="706" y="1382"/>
                </a:cubicBezTo>
                <a:cubicBezTo>
                  <a:pt x="712" y="1403"/>
                  <a:pt x="720" y="1423"/>
                  <a:pt x="730" y="1442"/>
                </a:cubicBezTo>
                <a:cubicBezTo>
                  <a:pt x="735" y="1451"/>
                  <a:pt x="741" y="1460"/>
                  <a:pt x="746" y="1469"/>
                </a:cubicBezTo>
                <a:cubicBezTo>
                  <a:pt x="749" y="1473"/>
                  <a:pt x="763" y="1497"/>
                  <a:pt x="763" y="1487"/>
                </a:cubicBezTo>
                <a:cubicBezTo>
                  <a:pt x="763" y="1475"/>
                  <a:pt x="760" y="1462"/>
                  <a:pt x="757" y="1451"/>
                </a:cubicBezTo>
                <a:cubicBezTo>
                  <a:pt x="754" y="1434"/>
                  <a:pt x="749" y="1417"/>
                  <a:pt x="744" y="1400"/>
                </a:cubicBezTo>
                <a:close/>
                <a:moveTo>
                  <a:pt x="698" y="58"/>
                </a:moveTo>
                <a:cubicBezTo>
                  <a:pt x="709" y="87"/>
                  <a:pt x="729" y="107"/>
                  <a:pt x="749" y="124"/>
                </a:cubicBezTo>
                <a:cubicBezTo>
                  <a:pt x="751" y="125"/>
                  <a:pt x="753" y="127"/>
                  <a:pt x="755" y="128"/>
                </a:cubicBezTo>
                <a:cubicBezTo>
                  <a:pt x="756" y="128"/>
                  <a:pt x="757" y="128"/>
                  <a:pt x="758" y="128"/>
                </a:cubicBezTo>
                <a:cubicBezTo>
                  <a:pt x="759" y="128"/>
                  <a:pt x="760" y="127"/>
                  <a:pt x="761" y="126"/>
                </a:cubicBezTo>
                <a:cubicBezTo>
                  <a:pt x="765" y="121"/>
                  <a:pt x="759" y="107"/>
                  <a:pt x="758" y="103"/>
                </a:cubicBezTo>
                <a:cubicBezTo>
                  <a:pt x="754" y="94"/>
                  <a:pt x="750" y="87"/>
                  <a:pt x="746" y="79"/>
                </a:cubicBezTo>
                <a:cubicBezTo>
                  <a:pt x="740" y="65"/>
                  <a:pt x="733" y="52"/>
                  <a:pt x="724" y="40"/>
                </a:cubicBezTo>
                <a:cubicBezTo>
                  <a:pt x="721" y="35"/>
                  <a:pt x="717" y="31"/>
                  <a:pt x="712" y="29"/>
                </a:cubicBezTo>
                <a:cubicBezTo>
                  <a:pt x="707" y="27"/>
                  <a:pt x="701" y="29"/>
                  <a:pt x="698" y="34"/>
                </a:cubicBezTo>
                <a:cubicBezTo>
                  <a:pt x="696" y="37"/>
                  <a:pt x="695" y="42"/>
                  <a:pt x="696" y="46"/>
                </a:cubicBezTo>
                <a:cubicBezTo>
                  <a:pt x="696" y="50"/>
                  <a:pt x="697" y="54"/>
                  <a:pt x="698" y="58"/>
                </a:cubicBezTo>
                <a:close/>
                <a:moveTo>
                  <a:pt x="720" y="652"/>
                </a:moveTo>
                <a:cubicBezTo>
                  <a:pt x="716" y="650"/>
                  <a:pt x="711" y="651"/>
                  <a:pt x="708" y="656"/>
                </a:cubicBezTo>
                <a:cubicBezTo>
                  <a:pt x="704" y="661"/>
                  <a:pt x="704" y="669"/>
                  <a:pt x="706" y="676"/>
                </a:cubicBezTo>
                <a:cubicBezTo>
                  <a:pt x="712" y="698"/>
                  <a:pt x="720" y="718"/>
                  <a:pt x="730" y="736"/>
                </a:cubicBezTo>
                <a:cubicBezTo>
                  <a:pt x="735" y="746"/>
                  <a:pt x="741" y="755"/>
                  <a:pt x="746" y="763"/>
                </a:cubicBezTo>
                <a:cubicBezTo>
                  <a:pt x="749" y="767"/>
                  <a:pt x="763" y="791"/>
                  <a:pt x="763" y="781"/>
                </a:cubicBezTo>
                <a:cubicBezTo>
                  <a:pt x="763" y="769"/>
                  <a:pt x="760" y="757"/>
                  <a:pt x="757" y="746"/>
                </a:cubicBezTo>
                <a:cubicBezTo>
                  <a:pt x="754" y="728"/>
                  <a:pt x="749" y="711"/>
                  <a:pt x="744" y="694"/>
                </a:cubicBezTo>
                <a:cubicBezTo>
                  <a:pt x="740" y="680"/>
                  <a:pt x="734" y="656"/>
                  <a:pt x="720" y="652"/>
                </a:cubicBezTo>
                <a:close/>
                <a:moveTo>
                  <a:pt x="795" y="65"/>
                </a:moveTo>
                <a:cubicBezTo>
                  <a:pt x="784" y="82"/>
                  <a:pt x="768" y="118"/>
                  <a:pt x="771" y="124"/>
                </a:cubicBezTo>
                <a:cubicBezTo>
                  <a:pt x="774" y="131"/>
                  <a:pt x="812" y="106"/>
                  <a:pt x="827" y="85"/>
                </a:cubicBezTo>
                <a:cubicBezTo>
                  <a:pt x="835" y="74"/>
                  <a:pt x="850" y="52"/>
                  <a:pt x="841" y="37"/>
                </a:cubicBezTo>
                <a:cubicBezTo>
                  <a:pt x="840" y="35"/>
                  <a:pt x="839" y="33"/>
                  <a:pt x="837" y="32"/>
                </a:cubicBezTo>
                <a:cubicBezTo>
                  <a:pt x="837" y="32"/>
                  <a:pt x="836" y="32"/>
                  <a:pt x="836" y="32"/>
                </a:cubicBezTo>
                <a:cubicBezTo>
                  <a:pt x="834" y="31"/>
                  <a:pt x="831" y="31"/>
                  <a:pt x="828" y="32"/>
                </a:cubicBezTo>
                <a:cubicBezTo>
                  <a:pt x="815" y="37"/>
                  <a:pt x="804" y="52"/>
                  <a:pt x="795" y="65"/>
                </a:cubicBezTo>
                <a:close/>
                <a:moveTo>
                  <a:pt x="772" y="1285"/>
                </a:moveTo>
                <a:cubicBezTo>
                  <a:pt x="767" y="1282"/>
                  <a:pt x="760" y="1285"/>
                  <a:pt x="756" y="1290"/>
                </a:cubicBezTo>
                <a:cubicBezTo>
                  <a:pt x="752" y="1295"/>
                  <a:pt x="750" y="1302"/>
                  <a:pt x="749" y="1309"/>
                </a:cubicBezTo>
                <a:cubicBezTo>
                  <a:pt x="750" y="1334"/>
                  <a:pt x="753" y="1359"/>
                  <a:pt x="756" y="1384"/>
                </a:cubicBezTo>
                <a:cubicBezTo>
                  <a:pt x="758" y="1394"/>
                  <a:pt x="759" y="1404"/>
                  <a:pt x="761" y="1414"/>
                </a:cubicBezTo>
                <a:cubicBezTo>
                  <a:pt x="762" y="1417"/>
                  <a:pt x="765" y="1435"/>
                  <a:pt x="769" y="1427"/>
                </a:cubicBezTo>
                <a:cubicBezTo>
                  <a:pt x="771" y="1423"/>
                  <a:pt x="772" y="1416"/>
                  <a:pt x="773" y="1411"/>
                </a:cubicBezTo>
                <a:cubicBezTo>
                  <a:pt x="775" y="1401"/>
                  <a:pt x="776" y="1391"/>
                  <a:pt x="777" y="1381"/>
                </a:cubicBezTo>
                <a:cubicBezTo>
                  <a:pt x="780" y="1364"/>
                  <a:pt x="782" y="1347"/>
                  <a:pt x="782" y="1330"/>
                </a:cubicBezTo>
                <a:cubicBezTo>
                  <a:pt x="783" y="1316"/>
                  <a:pt x="784" y="1293"/>
                  <a:pt x="772" y="1285"/>
                </a:cubicBezTo>
                <a:close/>
                <a:moveTo>
                  <a:pt x="746" y="58"/>
                </a:moveTo>
                <a:cubicBezTo>
                  <a:pt x="749" y="62"/>
                  <a:pt x="763" y="86"/>
                  <a:pt x="763" y="76"/>
                </a:cubicBezTo>
                <a:cubicBezTo>
                  <a:pt x="763" y="64"/>
                  <a:pt x="760" y="51"/>
                  <a:pt x="757" y="40"/>
                </a:cubicBezTo>
                <a:cubicBezTo>
                  <a:pt x="754" y="27"/>
                  <a:pt x="751" y="13"/>
                  <a:pt x="748" y="0"/>
                </a:cubicBezTo>
                <a:cubicBezTo>
                  <a:pt x="716" y="0"/>
                  <a:pt x="716" y="0"/>
                  <a:pt x="716" y="0"/>
                </a:cubicBezTo>
                <a:cubicBezTo>
                  <a:pt x="720" y="11"/>
                  <a:pt x="725" y="21"/>
                  <a:pt x="730" y="31"/>
                </a:cubicBezTo>
                <a:cubicBezTo>
                  <a:pt x="735" y="40"/>
                  <a:pt x="741" y="49"/>
                  <a:pt x="746" y="58"/>
                </a:cubicBezTo>
                <a:close/>
                <a:moveTo>
                  <a:pt x="769" y="16"/>
                </a:moveTo>
                <a:cubicBezTo>
                  <a:pt x="771" y="11"/>
                  <a:pt x="772" y="5"/>
                  <a:pt x="773" y="0"/>
                </a:cubicBezTo>
                <a:cubicBezTo>
                  <a:pt x="761" y="0"/>
                  <a:pt x="761" y="0"/>
                  <a:pt x="761" y="0"/>
                </a:cubicBezTo>
                <a:cubicBezTo>
                  <a:pt x="761" y="1"/>
                  <a:pt x="761" y="2"/>
                  <a:pt x="761" y="3"/>
                </a:cubicBezTo>
                <a:cubicBezTo>
                  <a:pt x="762" y="5"/>
                  <a:pt x="765" y="24"/>
                  <a:pt x="769" y="16"/>
                </a:cubicBezTo>
                <a:close/>
                <a:moveTo>
                  <a:pt x="769" y="75"/>
                </a:moveTo>
                <a:cubicBezTo>
                  <a:pt x="772" y="79"/>
                  <a:pt x="782" y="64"/>
                  <a:pt x="787" y="56"/>
                </a:cubicBezTo>
                <a:cubicBezTo>
                  <a:pt x="793" y="49"/>
                  <a:pt x="799" y="41"/>
                  <a:pt x="804" y="32"/>
                </a:cubicBezTo>
                <a:cubicBezTo>
                  <a:pt x="810" y="22"/>
                  <a:pt x="816" y="11"/>
                  <a:pt x="821" y="0"/>
                </a:cubicBezTo>
                <a:cubicBezTo>
                  <a:pt x="787" y="0"/>
                  <a:pt x="787" y="0"/>
                  <a:pt x="787" y="0"/>
                </a:cubicBezTo>
                <a:cubicBezTo>
                  <a:pt x="784" y="10"/>
                  <a:pt x="781" y="20"/>
                  <a:pt x="778" y="30"/>
                </a:cubicBezTo>
                <a:cubicBezTo>
                  <a:pt x="774" y="44"/>
                  <a:pt x="765" y="71"/>
                  <a:pt x="769" y="75"/>
                </a:cubicBezTo>
                <a:close/>
                <a:moveTo>
                  <a:pt x="787" y="762"/>
                </a:moveTo>
                <a:cubicBezTo>
                  <a:pt x="793" y="754"/>
                  <a:pt x="799" y="746"/>
                  <a:pt x="804" y="738"/>
                </a:cubicBezTo>
                <a:cubicBezTo>
                  <a:pt x="811" y="726"/>
                  <a:pt x="817" y="714"/>
                  <a:pt x="823" y="702"/>
                </a:cubicBezTo>
                <a:cubicBezTo>
                  <a:pt x="828" y="689"/>
                  <a:pt x="834" y="677"/>
                  <a:pt x="832" y="662"/>
                </a:cubicBezTo>
                <a:cubicBezTo>
                  <a:pt x="832" y="659"/>
                  <a:pt x="831" y="656"/>
                  <a:pt x="830" y="653"/>
                </a:cubicBezTo>
                <a:cubicBezTo>
                  <a:pt x="827" y="651"/>
                  <a:pt x="824" y="651"/>
                  <a:pt x="821" y="651"/>
                </a:cubicBezTo>
                <a:cubicBezTo>
                  <a:pt x="814" y="653"/>
                  <a:pt x="810" y="659"/>
                  <a:pt x="806" y="666"/>
                </a:cubicBezTo>
                <a:cubicBezTo>
                  <a:pt x="801" y="674"/>
                  <a:pt x="796" y="681"/>
                  <a:pt x="793" y="690"/>
                </a:cubicBezTo>
                <a:cubicBezTo>
                  <a:pt x="787" y="705"/>
                  <a:pt x="783" y="720"/>
                  <a:pt x="778" y="735"/>
                </a:cubicBezTo>
                <a:cubicBezTo>
                  <a:pt x="774" y="750"/>
                  <a:pt x="765" y="776"/>
                  <a:pt x="769" y="781"/>
                </a:cubicBezTo>
                <a:cubicBezTo>
                  <a:pt x="772" y="785"/>
                  <a:pt x="782" y="769"/>
                  <a:pt x="787" y="762"/>
                </a:cubicBezTo>
                <a:close/>
                <a:moveTo>
                  <a:pt x="769" y="721"/>
                </a:moveTo>
                <a:cubicBezTo>
                  <a:pt x="771" y="717"/>
                  <a:pt x="772" y="711"/>
                  <a:pt x="773" y="706"/>
                </a:cubicBezTo>
                <a:cubicBezTo>
                  <a:pt x="775" y="696"/>
                  <a:pt x="776" y="685"/>
                  <a:pt x="777" y="675"/>
                </a:cubicBezTo>
                <a:cubicBezTo>
                  <a:pt x="780" y="658"/>
                  <a:pt x="782" y="641"/>
                  <a:pt x="782" y="624"/>
                </a:cubicBezTo>
                <a:cubicBezTo>
                  <a:pt x="783" y="610"/>
                  <a:pt x="784" y="587"/>
                  <a:pt x="772" y="580"/>
                </a:cubicBezTo>
                <a:cubicBezTo>
                  <a:pt x="767" y="577"/>
                  <a:pt x="760" y="579"/>
                  <a:pt x="756" y="584"/>
                </a:cubicBezTo>
                <a:cubicBezTo>
                  <a:pt x="752" y="589"/>
                  <a:pt x="750" y="596"/>
                  <a:pt x="749" y="604"/>
                </a:cubicBezTo>
                <a:cubicBezTo>
                  <a:pt x="750" y="629"/>
                  <a:pt x="753" y="654"/>
                  <a:pt x="756" y="679"/>
                </a:cubicBezTo>
                <a:cubicBezTo>
                  <a:pt x="758" y="688"/>
                  <a:pt x="759" y="698"/>
                  <a:pt x="761" y="708"/>
                </a:cubicBezTo>
                <a:cubicBezTo>
                  <a:pt x="762" y="711"/>
                  <a:pt x="765" y="730"/>
                  <a:pt x="769" y="721"/>
                </a:cubicBezTo>
                <a:close/>
                <a:moveTo>
                  <a:pt x="385" y="1778"/>
                </a:moveTo>
                <a:cubicBezTo>
                  <a:pt x="387" y="1773"/>
                  <a:pt x="388" y="1767"/>
                  <a:pt x="389" y="1762"/>
                </a:cubicBezTo>
                <a:cubicBezTo>
                  <a:pt x="391" y="1752"/>
                  <a:pt x="392" y="1742"/>
                  <a:pt x="393" y="1732"/>
                </a:cubicBezTo>
                <a:cubicBezTo>
                  <a:pt x="396" y="1715"/>
                  <a:pt x="398" y="1698"/>
                  <a:pt x="398" y="1681"/>
                </a:cubicBezTo>
                <a:cubicBezTo>
                  <a:pt x="399" y="1666"/>
                  <a:pt x="400" y="1644"/>
                  <a:pt x="388" y="1636"/>
                </a:cubicBezTo>
                <a:cubicBezTo>
                  <a:pt x="383" y="1633"/>
                  <a:pt x="376" y="1635"/>
                  <a:pt x="372" y="1640"/>
                </a:cubicBezTo>
                <a:cubicBezTo>
                  <a:pt x="368" y="1645"/>
                  <a:pt x="366" y="1653"/>
                  <a:pt x="365" y="1660"/>
                </a:cubicBezTo>
                <a:cubicBezTo>
                  <a:pt x="366" y="1685"/>
                  <a:pt x="369" y="1710"/>
                  <a:pt x="372" y="1735"/>
                </a:cubicBezTo>
                <a:cubicBezTo>
                  <a:pt x="374" y="1745"/>
                  <a:pt x="375" y="1755"/>
                  <a:pt x="377" y="1765"/>
                </a:cubicBezTo>
                <a:cubicBezTo>
                  <a:pt x="378" y="1768"/>
                  <a:pt x="381" y="1786"/>
                  <a:pt x="385" y="1778"/>
                </a:cubicBezTo>
                <a:close/>
                <a:moveTo>
                  <a:pt x="19" y="762"/>
                </a:moveTo>
                <a:cubicBezTo>
                  <a:pt x="25" y="754"/>
                  <a:pt x="31" y="746"/>
                  <a:pt x="36" y="738"/>
                </a:cubicBezTo>
                <a:cubicBezTo>
                  <a:pt x="43" y="726"/>
                  <a:pt x="49" y="714"/>
                  <a:pt x="55" y="702"/>
                </a:cubicBezTo>
                <a:cubicBezTo>
                  <a:pt x="60" y="689"/>
                  <a:pt x="66" y="677"/>
                  <a:pt x="64" y="662"/>
                </a:cubicBezTo>
                <a:cubicBezTo>
                  <a:pt x="64" y="659"/>
                  <a:pt x="63" y="656"/>
                  <a:pt x="62" y="653"/>
                </a:cubicBezTo>
                <a:cubicBezTo>
                  <a:pt x="59" y="651"/>
                  <a:pt x="56" y="651"/>
                  <a:pt x="53" y="651"/>
                </a:cubicBezTo>
                <a:cubicBezTo>
                  <a:pt x="46" y="653"/>
                  <a:pt x="42" y="659"/>
                  <a:pt x="38" y="666"/>
                </a:cubicBezTo>
                <a:cubicBezTo>
                  <a:pt x="33" y="674"/>
                  <a:pt x="28" y="681"/>
                  <a:pt x="25" y="690"/>
                </a:cubicBezTo>
                <a:cubicBezTo>
                  <a:pt x="19" y="705"/>
                  <a:pt x="15" y="720"/>
                  <a:pt x="10" y="735"/>
                </a:cubicBezTo>
                <a:cubicBezTo>
                  <a:pt x="8" y="744"/>
                  <a:pt x="4" y="755"/>
                  <a:pt x="2" y="765"/>
                </a:cubicBezTo>
                <a:cubicBezTo>
                  <a:pt x="2" y="781"/>
                  <a:pt x="2" y="781"/>
                  <a:pt x="2" y="781"/>
                </a:cubicBezTo>
                <a:cubicBezTo>
                  <a:pt x="6" y="782"/>
                  <a:pt x="14" y="769"/>
                  <a:pt x="19" y="762"/>
                </a:cubicBezTo>
                <a:close/>
                <a:moveTo>
                  <a:pt x="712" y="2146"/>
                </a:moveTo>
                <a:cubicBezTo>
                  <a:pt x="707" y="2144"/>
                  <a:pt x="701" y="2146"/>
                  <a:pt x="698" y="2151"/>
                </a:cubicBezTo>
                <a:cubicBezTo>
                  <a:pt x="697" y="2153"/>
                  <a:pt x="696" y="2156"/>
                  <a:pt x="696" y="2159"/>
                </a:cubicBezTo>
                <a:cubicBezTo>
                  <a:pt x="726" y="2159"/>
                  <a:pt x="726" y="2159"/>
                  <a:pt x="726" y="2159"/>
                </a:cubicBezTo>
                <a:cubicBezTo>
                  <a:pt x="725" y="2158"/>
                  <a:pt x="725" y="2158"/>
                  <a:pt x="724" y="2157"/>
                </a:cubicBezTo>
                <a:cubicBezTo>
                  <a:pt x="721" y="2152"/>
                  <a:pt x="717" y="2148"/>
                  <a:pt x="712" y="2146"/>
                </a:cubicBezTo>
                <a:close/>
                <a:moveTo>
                  <a:pt x="749" y="1535"/>
                </a:moveTo>
                <a:cubicBezTo>
                  <a:pt x="751" y="1537"/>
                  <a:pt x="753" y="1538"/>
                  <a:pt x="755" y="1539"/>
                </a:cubicBezTo>
                <a:cubicBezTo>
                  <a:pt x="756" y="1539"/>
                  <a:pt x="757" y="1539"/>
                  <a:pt x="758" y="1539"/>
                </a:cubicBezTo>
                <a:cubicBezTo>
                  <a:pt x="759" y="1539"/>
                  <a:pt x="760" y="1538"/>
                  <a:pt x="761" y="1537"/>
                </a:cubicBezTo>
                <a:cubicBezTo>
                  <a:pt x="765" y="1532"/>
                  <a:pt x="759" y="1519"/>
                  <a:pt x="758" y="1514"/>
                </a:cubicBezTo>
                <a:cubicBezTo>
                  <a:pt x="754" y="1505"/>
                  <a:pt x="750" y="1498"/>
                  <a:pt x="746" y="1490"/>
                </a:cubicBezTo>
                <a:cubicBezTo>
                  <a:pt x="740" y="1476"/>
                  <a:pt x="733" y="1463"/>
                  <a:pt x="724" y="1451"/>
                </a:cubicBezTo>
                <a:cubicBezTo>
                  <a:pt x="721" y="1447"/>
                  <a:pt x="717" y="1442"/>
                  <a:pt x="712" y="1440"/>
                </a:cubicBezTo>
                <a:cubicBezTo>
                  <a:pt x="707" y="1438"/>
                  <a:pt x="701" y="1440"/>
                  <a:pt x="698" y="1445"/>
                </a:cubicBezTo>
                <a:cubicBezTo>
                  <a:pt x="696" y="1449"/>
                  <a:pt x="695" y="1453"/>
                  <a:pt x="696" y="1457"/>
                </a:cubicBezTo>
                <a:cubicBezTo>
                  <a:pt x="696" y="1461"/>
                  <a:pt x="697" y="1465"/>
                  <a:pt x="698" y="1469"/>
                </a:cubicBezTo>
                <a:cubicBezTo>
                  <a:pt x="709" y="1498"/>
                  <a:pt x="729" y="1518"/>
                  <a:pt x="749" y="1535"/>
                </a:cubicBezTo>
                <a:close/>
                <a:moveTo>
                  <a:pt x="453" y="382"/>
                </a:moveTo>
                <a:cubicBezTo>
                  <a:pt x="453" y="382"/>
                  <a:pt x="452" y="382"/>
                  <a:pt x="452" y="382"/>
                </a:cubicBezTo>
                <a:cubicBezTo>
                  <a:pt x="450" y="380"/>
                  <a:pt x="447" y="381"/>
                  <a:pt x="444" y="382"/>
                </a:cubicBezTo>
                <a:cubicBezTo>
                  <a:pt x="431" y="387"/>
                  <a:pt x="420" y="402"/>
                  <a:pt x="411" y="415"/>
                </a:cubicBezTo>
                <a:cubicBezTo>
                  <a:pt x="400" y="432"/>
                  <a:pt x="384" y="468"/>
                  <a:pt x="387" y="474"/>
                </a:cubicBezTo>
                <a:cubicBezTo>
                  <a:pt x="390" y="480"/>
                  <a:pt x="428" y="456"/>
                  <a:pt x="443" y="435"/>
                </a:cubicBezTo>
                <a:cubicBezTo>
                  <a:pt x="451" y="424"/>
                  <a:pt x="466" y="402"/>
                  <a:pt x="457" y="387"/>
                </a:cubicBezTo>
                <a:cubicBezTo>
                  <a:pt x="456" y="385"/>
                  <a:pt x="455" y="383"/>
                  <a:pt x="453" y="382"/>
                </a:cubicBezTo>
                <a:close/>
                <a:moveTo>
                  <a:pt x="453" y="1091"/>
                </a:moveTo>
                <a:cubicBezTo>
                  <a:pt x="453" y="1091"/>
                  <a:pt x="452" y="1090"/>
                  <a:pt x="452" y="1090"/>
                </a:cubicBezTo>
                <a:cubicBezTo>
                  <a:pt x="450" y="1089"/>
                  <a:pt x="447" y="1089"/>
                  <a:pt x="444" y="1090"/>
                </a:cubicBezTo>
                <a:cubicBezTo>
                  <a:pt x="431" y="1095"/>
                  <a:pt x="420" y="1110"/>
                  <a:pt x="411" y="1123"/>
                </a:cubicBezTo>
                <a:cubicBezTo>
                  <a:pt x="400" y="1140"/>
                  <a:pt x="384" y="1176"/>
                  <a:pt x="387" y="1183"/>
                </a:cubicBezTo>
                <a:cubicBezTo>
                  <a:pt x="390" y="1189"/>
                  <a:pt x="428" y="1164"/>
                  <a:pt x="443" y="1144"/>
                </a:cubicBezTo>
                <a:cubicBezTo>
                  <a:pt x="451" y="1133"/>
                  <a:pt x="466" y="1111"/>
                  <a:pt x="457" y="1095"/>
                </a:cubicBezTo>
                <a:cubicBezTo>
                  <a:pt x="456" y="1093"/>
                  <a:pt x="455" y="1092"/>
                  <a:pt x="453" y="1091"/>
                </a:cubicBezTo>
                <a:close/>
                <a:moveTo>
                  <a:pt x="453" y="1794"/>
                </a:moveTo>
                <a:cubicBezTo>
                  <a:pt x="453" y="1794"/>
                  <a:pt x="452" y="1794"/>
                  <a:pt x="452" y="1794"/>
                </a:cubicBezTo>
                <a:cubicBezTo>
                  <a:pt x="450" y="1793"/>
                  <a:pt x="447" y="1793"/>
                  <a:pt x="444" y="1794"/>
                </a:cubicBezTo>
                <a:cubicBezTo>
                  <a:pt x="431" y="1799"/>
                  <a:pt x="420" y="1814"/>
                  <a:pt x="411" y="1827"/>
                </a:cubicBezTo>
                <a:cubicBezTo>
                  <a:pt x="400" y="1844"/>
                  <a:pt x="384" y="1880"/>
                  <a:pt x="387" y="1886"/>
                </a:cubicBezTo>
                <a:cubicBezTo>
                  <a:pt x="390" y="1893"/>
                  <a:pt x="428" y="1868"/>
                  <a:pt x="443" y="1847"/>
                </a:cubicBezTo>
                <a:cubicBezTo>
                  <a:pt x="451" y="1836"/>
                  <a:pt x="466" y="1815"/>
                  <a:pt x="457" y="1799"/>
                </a:cubicBezTo>
                <a:cubicBezTo>
                  <a:pt x="456" y="1797"/>
                  <a:pt x="455" y="1796"/>
                  <a:pt x="453" y="1794"/>
                </a:cubicBezTo>
                <a:close/>
                <a:moveTo>
                  <a:pt x="837" y="1444"/>
                </a:moveTo>
                <a:cubicBezTo>
                  <a:pt x="837" y="1443"/>
                  <a:pt x="836" y="1443"/>
                  <a:pt x="836" y="1443"/>
                </a:cubicBezTo>
                <a:cubicBezTo>
                  <a:pt x="834" y="1442"/>
                  <a:pt x="831" y="1442"/>
                  <a:pt x="828" y="1443"/>
                </a:cubicBezTo>
                <a:cubicBezTo>
                  <a:pt x="815" y="1448"/>
                  <a:pt x="804" y="1463"/>
                  <a:pt x="795" y="1476"/>
                </a:cubicBezTo>
                <a:cubicBezTo>
                  <a:pt x="784" y="1493"/>
                  <a:pt x="768" y="1529"/>
                  <a:pt x="771" y="1536"/>
                </a:cubicBezTo>
                <a:cubicBezTo>
                  <a:pt x="774" y="1542"/>
                  <a:pt x="812" y="1517"/>
                  <a:pt x="827" y="1497"/>
                </a:cubicBezTo>
                <a:cubicBezTo>
                  <a:pt x="835" y="1485"/>
                  <a:pt x="850" y="1464"/>
                  <a:pt x="841" y="1448"/>
                </a:cubicBezTo>
                <a:cubicBezTo>
                  <a:pt x="840" y="1446"/>
                  <a:pt x="839" y="1445"/>
                  <a:pt x="837" y="1444"/>
                </a:cubicBezTo>
                <a:close/>
                <a:moveTo>
                  <a:pt x="837" y="738"/>
                </a:moveTo>
                <a:cubicBezTo>
                  <a:pt x="837" y="738"/>
                  <a:pt x="836" y="738"/>
                  <a:pt x="836" y="737"/>
                </a:cubicBezTo>
                <a:cubicBezTo>
                  <a:pt x="834" y="736"/>
                  <a:pt x="831" y="736"/>
                  <a:pt x="828" y="737"/>
                </a:cubicBezTo>
                <a:cubicBezTo>
                  <a:pt x="815" y="743"/>
                  <a:pt x="804" y="757"/>
                  <a:pt x="795" y="770"/>
                </a:cubicBezTo>
                <a:cubicBezTo>
                  <a:pt x="784" y="788"/>
                  <a:pt x="768" y="824"/>
                  <a:pt x="771" y="830"/>
                </a:cubicBezTo>
                <a:cubicBezTo>
                  <a:pt x="774" y="836"/>
                  <a:pt x="812" y="811"/>
                  <a:pt x="827" y="791"/>
                </a:cubicBezTo>
                <a:cubicBezTo>
                  <a:pt x="835" y="780"/>
                  <a:pt x="850" y="758"/>
                  <a:pt x="841" y="742"/>
                </a:cubicBezTo>
                <a:cubicBezTo>
                  <a:pt x="840" y="741"/>
                  <a:pt x="839" y="739"/>
                  <a:pt x="837" y="738"/>
                </a:cubicBezTo>
                <a:close/>
                <a:moveTo>
                  <a:pt x="832" y="2073"/>
                </a:moveTo>
                <a:cubicBezTo>
                  <a:pt x="832" y="2070"/>
                  <a:pt x="831" y="2067"/>
                  <a:pt x="830" y="2065"/>
                </a:cubicBezTo>
                <a:cubicBezTo>
                  <a:pt x="827" y="2062"/>
                  <a:pt x="824" y="2062"/>
                  <a:pt x="821" y="2063"/>
                </a:cubicBezTo>
                <a:cubicBezTo>
                  <a:pt x="814" y="2065"/>
                  <a:pt x="810" y="2071"/>
                  <a:pt x="806" y="2077"/>
                </a:cubicBezTo>
                <a:cubicBezTo>
                  <a:pt x="801" y="2085"/>
                  <a:pt x="796" y="2092"/>
                  <a:pt x="793" y="2101"/>
                </a:cubicBezTo>
                <a:cubicBezTo>
                  <a:pt x="787" y="2116"/>
                  <a:pt x="783" y="2131"/>
                  <a:pt x="778" y="2146"/>
                </a:cubicBezTo>
                <a:cubicBezTo>
                  <a:pt x="777" y="2150"/>
                  <a:pt x="776" y="2154"/>
                  <a:pt x="774" y="2159"/>
                </a:cubicBezTo>
                <a:cubicBezTo>
                  <a:pt x="797" y="2159"/>
                  <a:pt x="797" y="2159"/>
                  <a:pt x="797" y="2159"/>
                </a:cubicBezTo>
                <a:cubicBezTo>
                  <a:pt x="800" y="2155"/>
                  <a:pt x="802" y="2152"/>
                  <a:pt x="804" y="2149"/>
                </a:cubicBezTo>
                <a:cubicBezTo>
                  <a:pt x="811" y="2137"/>
                  <a:pt x="817" y="2125"/>
                  <a:pt x="823" y="2113"/>
                </a:cubicBezTo>
                <a:cubicBezTo>
                  <a:pt x="828" y="2100"/>
                  <a:pt x="834" y="2088"/>
                  <a:pt x="832" y="2073"/>
                </a:cubicBezTo>
                <a:close/>
                <a:moveTo>
                  <a:pt x="782" y="2035"/>
                </a:moveTo>
                <a:cubicBezTo>
                  <a:pt x="783" y="2021"/>
                  <a:pt x="784" y="1998"/>
                  <a:pt x="772" y="1991"/>
                </a:cubicBezTo>
                <a:cubicBezTo>
                  <a:pt x="767" y="1988"/>
                  <a:pt x="760" y="1990"/>
                  <a:pt x="756" y="1995"/>
                </a:cubicBezTo>
                <a:cubicBezTo>
                  <a:pt x="752" y="2000"/>
                  <a:pt x="750" y="2008"/>
                  <a:pt x="749" y="2015"/>
                </a:cubicBezTo>
                <a:cubicBezTo>
                  <a:pt x="750" y="2040"/>
                  <a:pt x="753" y="2065"/>
                  <a:pt x="756" y="2090"/>
                </a:cubicBezTo>
                <a:cubicBezTo>
                  <a:pt x="758" y="2100"/>
                  <a:pt x="759" y="2109"/>
                  <a:pt x="761" y="2119"/>
                </a:cubicBezTo>
                <a:cubicBezTo>
                  <a:pt x="762" y="2122"/>
                  <a:pt x="765" y="2141"/>
                  <a:pt x="769" y="2133"/>
                </a:cubicBezTo>
                <a:cubicBezTo>
                  <a:pt x="771" y="2128"/>
                  <a:pt x="772" y="2122"/>
                  <a:pt x="773" y="2117"/>
                </a:cubicBezTo>
                <a:cubicBezTo>
                  <a:pt x="775" y="2107"/>
                  <a:pt x="776" y="2097"/>
                  <a:pt x="777" y="2086"/>
                </a:cubicBezTo>
                <a:cubicBezTo>
                  <a:pt x="780" y="2069"/>
                  <a:pt x="782" y="2052"/>
                  <a:pt x="782" y="2035"/>
                </a:cubicBezTo>
                <a:close/>
                <a:moveTo>
                  <a:pt x="837" y="2149"/>
                </a:moveTo>
                <a:cubicBezTo>
                  <a:pt x="837" y="2149"/>
                  <a:pt x="836" y="2149"/>
                  <a:pt x="836" y="2148"/>
                </a:cubicBezTo>
                <a:cubicBezTo>
                  <a:pt x="834" y="2147"/>
                  <a:pt x="831" y="2147"/>
                  <a:pt x="828" y="2148"/>
                </a:cubicBezTo>
                <a:cubicBezTo>
                  <a:pt x="823" y="2151"/>
                  <a:pt x="818" y="2154"/>
                  <a:pt x="813" y="2159"/>
                </a:cubicBezTo>
                <a:cubicBezTo>
                  <a:pt x="843" y="2159"/>
                  <a:pt x="843" y="2159"/>
                  <a:pt x="843" y="2159"/>
                </a:cubicBezTo>
                <a:cubicBezTo>
                  <a:pt x="842" y="2157"/>
                  <a:pt x="842" y="2155"/>
                  <a:pt x="841" y="2153"/>
                </a:cubicBezTo>
                <a:cubicBezTo>
                  <a:pt x="840" y="2152"/>
                  <a:pt x="839" y="2150"/>
                  <a:pt x="837" y="2149"/>
                </a:cubicBezTo>
                <a:close/>
                <a:moveTo>
                  <a:pt x="744" y="2106"/>
                </a:moveTo>
                <a:cubicBezTo>
                  <a:pt x="740" y="2091"/>
                  <a:pt x="734" y="2068"/>
                  <a:pt x="720" y="2063"/>
                </a:cubicBezTo>
                <a:cubicBezTo>
                  <a:pt x="716" y="2061"/>
                  <a:pt x="711" y="2062"/>
                  <a:pt x="708" y="2067"/>
                </a:cubicBezTo>
                <a:cubicBezTo>
                  <a:pt x="704" y="2072"/>
                  <a:pt x="704" y="2081"/>
                  <a:pt x="706" y="2088"/>
                </a:cubicBezTo>
                <a:cubicBezTo>
                  <a:pt x="712" y="2109"/>
                  <a:pt x="720" y="2129"/>
                  <a:pt x="730" y="2148"/>
                </a:cubicBezTo>
                <a:cubicBezTo>
                  <a:pt x="732" y="2151"/>
                  <a:pt x="734" y="2155"/>
                  <a:pt x="737" y="2159"/>
                </a:cubicBezTo>
                <a:cubicBezTo>
                  <a:pt x="758" y="2159"/>
                  <a:pt x="758" y="2159"/>
                  <a:pt x="758" y="2159"/>
                </a:cubicBezTo>
                <a:cubicBezTo>
                  <a:pt x="758" y="2158"/>
                  <a:pt x="757" y="2157"/>
                  <a:pt x="757" y="2157"/>
                </a:cubicBezTo>
                <a:cubicBezTo>
                  <a:pt x="754" y="2139"/>
                  <a:pt x="749" y="2122"/>
                  <a:pt x="744" y="2106"/>
                </a:cubicBezTo>
                <a:close/>
                <a:moveTo>
                  <a:pt x="14" y="2035"/>
                </a:moveTo>
                <a:cubicBezTo>
                  <a:pt x="15" y="2021"/>
                  <a:pt x="16" y="1998"/>
                  <a:pt x="4" y="1991"/>
                </a:cubicBezTo>
                <a:cubicBezTo>
                  <a:pt x="3" y="1991"/>
                  <a:pt x="2" y="1990"/>
                  <a:pt x="2" y="1990"/>
                </a:cubicBezTo>
                <a:cubicBezTo>
                  <a:pt x="2" y="2131"/>
                  <a:pt x="2" y="2131"/>
                  <a:pt x="2" y="2131"/>
                </a:cubicBezTo>
                <a:cubicBezTo>
                  <a:pt x="3" y="2127"/>
                  <a:pt x="4" y="2121"/>
                  <a:pt x="5" y="2117"/>
                </a:cubicBezTo>
                <a:cubicBezTo>
                  <a:pt x="7" y="2107"/>
                  <a:pt x="8" y="2097"/>
                  <a:pt x="9" y="2086"/>
                </a:cubicBezTo>
                <a:cubicBezTo>
                  <a:pt x="12" y="2069"/>
                  <a:pt x="14" y="2052"/>
                  <a:pt x="14" y="2035"/>
                </a:cubicBezTo>
                <a:close/>
                <a:moveTo>
                  <a:pt x="64" y="2073"/>
                </a:moveTo>
                <a:cubicBezTo>
                  <a:pt x="64" y="2070"/>
                  <a:pt x="63" y="2067"/>
                  <a:pt x="62" y="2065"/>
                </a:cubicBezTo>
                <a:cubicBezTo>
                  <a:pt x="59" y="2062"/>
                  <a:pt x="56" y="2062"/>
                  <a:pt x="53" y="2063"/>
                </a:cubicBezTo>
                <a:cubicBezTo>
                  <a:pt x="46" y="2065"/>
                  <a:pt x="42" y="2071"/>
                  <a:pt x="38" y="2077"/>
                </a:cubicBezTo>
                <a:cubicBezTo>
                  <a:pt x="33" y="2085"/>
                  <a:pt x="28" y="2092"/>
                  <a:pt x="25" y="2101"/>
                </a:cubicBezTo>
                <a:cubicBezTo>
                  <a:pt x="19" y="2116"/>
                  <a:pt x="15" y="2131"/>
                  <a:pt x="10" y="2146"/>
                </a:cubicBezTo>
                <a:cubicBezTo>
                  <a:pt x="9" y="2150"/>
                  <a:pt x="8" y="2154"/>
                  <a:pt x="6" y="2159"/>
                </a:cubicBezTo>
                <a:cubicBezTo>
                  <a:pt x="30" y="2159"/>
                  <a:pt x="30" y="2159"/>
                  <a:pt x="30" y="2159"/>
                </a:cubicBezTo>
                <a:cubicBezTo>
                  <a:pt x="32" y="2155"/>
                  <a:pt x="34" y="2152"/>
                  <a:pt x="36" y="2149"/>
                </a:cubicBezTo>
                <a:cubicBezTo>
                  <a:pt x="43" y="2137"/>
                  <a:pt x="49" y="2125"/>
                  <a:pt x="55" y="2113"/>
                </a:cubicBezTo>
                <a:cubicBezTo>
                  <a:pt x="60" y="2100"/>
                  <a:pt x="66" y="2088"/>
                  <a:pt x="64" y="2073"/>
                </a:cubicBezTo>
                <a:close/>
                <a:moveTo>
                  <a:pt x="403" y="1819"/>
                </a:moveTo>
                <a:cubicBezTo>
                  <a:pt x="409" y="1811"/>
                  <a:pt x="415" y="1803"/>
                  <a:pt x="420" y="1794"/>
                </a:cubicBezTo>
                <a:cubicBezTo>
                  <a:pt x="427" y="1783"/>
                  <a:pt x="433" y="1771"/>
                  <a:pt x="439" y="1758"/>
                </a:cubicBezTo>
                <a:cubicBezTo>
                  <a:pt x="444" y="1746"/>
                  <a:pt x="450" y="1733"/>
                  <a:pt x="448" y="1718"/>
                </a:cubicBezTo>
                <a:cubicBezTo>
                  <a:pt x="448" y="1715"/>
                  <a:pt x="447" y="1712"/>
                  <a:pt x="446" y="1710"/>
                </a:cubicBezTo>
                <a:cubicBezTo>
                  <a:pt x="443" y="1707"/>
                  <a:pt x="440" y="1707"/>
                  <a:pt x="437" y="1708"/>
                </a:cubicBezTo>
                <a:cubicBezTo>
                  <a:pt x="430" y="1710"/>
                  <a:pt x="426" y="1716"/>
                  <a:pt x="422" y="1723"/>
                </a:cubicBezTo>
                <a:cubicBezTo>
                  <a:pt x="417" y="1730"/>
                  <a:pt x="412" y="1738"/>
                  <a:pt x="409" y="1747"/>
                </a:cubicBezTo>
                <a:cubicBezTo>
                  <a:pt x="403" y="1761"/>
                  <a:pt x="399" y="1777"/>
                  <a:pt x="394" y="1792"/>
                </a:cubicBezTo>
                <a:cubicBezTo>
                  <a:pt x="390" y="1807"/>
                  <a:pt x="381" y="1833"/>
                  <a:pt x="385" y="1837"/>
                </a:cubicBezTo>
                <a:cubicBezTo>
                  <a:pt x="388" y="1841"/>
                  <a:pt x="398" y="1826"/>
                  <a:pt x="403" y="1819"/>
                </a:cubicBezTo>
                <a:close/>
                <a:moveTo>
                  <a:pt x="69" y="2149"/>
                </a:moveTo>
                <a:cubicBezTo>
                  <a:pt x="69" y="2149"/>
                  <a:pt x="68" y="2149"/>
                  <a:pt x="68" y="2148"/>
                </a:cubicBezTo>
                <a:cubicBezTo>
                  <a:pt x="66" y="2147"/>
                  <a:pt x="63" y="2147"/>
                  <a:pt x="60" y="2148"/>
                </a:cubicBezTo>
                <a:cubicBezTo>
                  <a:pt x="55" y="2151"/>
                  <a:pt x="50" y="2154"/>
                  <a:pt x="45" y="2159"/>
                </a:cubicBezTo>
                <a:cubicBezTo>
                  <a:pt x="75" y="2159"/>
                  <a:pt x="75" y="2159"/>
                  <a:pt x="75" y="2159"/>
                </a:cubicBezTo>
                <a:cubicBezTo>
                  <a:pt x="74" y="2157"/>
                  <a:pt x="74" y="2155"/>
                  <a:pt x="73" y="2153"/>
                </a:cubicBezTo>
                <a:cubicBezTo>
                  <a:pt x="72" y="2152"/>
                  <a:pt x="71" y="2150"/>
                  <a:pt x="69" y="2149"/>
                </a:cubicBezTo>
                <a:close/>
                <a:moveTo>
                  <a:pt x="19" y="1468"/>
                </a:moveTo>
                <a:cubicBezTo>
                  <a:pt x="25" y="1460"/>
                  <a:pt x="31" y="1452"/>
                  <a:pt x="36" y="1443"/>
                </a:cubicBezTo>
                <a:cubicBezTo>
                  <a:pt x="43" y="1432"/>
                  <a:pt x="49" y="1420"/>
                  <a:pt x="55" y="1407"/>
                </a:cubicBezTo>
                <a:cubicBezTo>
                  <a:pt x="60" y="1395"/>
                  <a:pt x="66" y="1382"/>
                  <a:pt x="64" y="1368"/>
                </a:cubicBezTo>
                <a:cubicBezTo>
                  <a:pt x="64" y="1364"/>
                  <a:pt x="63" y="1361"/>
                  <a:pt x="62" y="1359"/>
                </a:cubicBezTo>
                <a:cubicBezTo>
                  <a:pt x="59" y="1356"/>
                  <a:pt x="56" y="1356"/>
                  <a:pt x="53" y="1357"/>
                </a:cubicBezTo>
                <a:cubicBezTo>
                  <a:pt x="46" y="1359"/>
                  <a:pt x="42" y="1365"/>
                  <a:pt x="38" y="1372"/>
                </a:cubicBezTo>
                <a:cubicBezTo>
                  <a:pt x="33" y="1379"/>
                  <a:pt x="28" y="1387"/>
                  <a:pt x="25" y="1396"/>
                </a:cubicBezTo>
                <a:cubicBezTo>
                  <a:pt x="19" y="1411"/>
                  <a:pt x="15" y="1426"/>
                  <a:pt x="10" y="1441"/>
                </a:cubicBezTo>
                <a:cubicBezTo>
                  <a:pt x="8" y="1449"/>
                  <a:pt x="4" y="1461"/>
                  <a:pt x="2" y="1471"/>
                </a:cubicBezTo>
                <a:cubicBezTo>
                  <a:pt x="2" y="1487"/>
                  <a:pt x="2" y="1487"/>
                  <a:pt x="2" y="1487"/>
                </a:cubicBezTo>
                <a:cubicBezTo>
                  <a:pt x="6" y="1488"/>
                  <a:pt x="14" y="1474"/>
                  <a:pt x="19" y="1468"/>
                </a:cubicBezTo>
                <a:close/>
                <a:moveTo>
                  <a:pt x="9" y="1381"/>
                </a:moveTo>
                <a:cubicBezTo>
                  <a:pt x="12" y="1364"/>
                  <a:pt x="14" y="1347"/>
                  <a:pt x="14" y="1330"/>
                </a:cubicBezTo>
                <a:cubicBezTo>
                  <a:pt x="15" y="1316"/>
                  <a:pt x="16" y="1293"/>
                  <a:pt x="4" y="1285"/>
                </a:cubicBezTo>
                <a:cubicBezTo>
                  <a:pt x="3" y="1285"/>
                  <a:pt x="2" y="1285"/>
                  <a:pt x="2" y="1285"/>
                </a:cubicBezTo>
                <a:cubicBezTo>
                  <a:pt x="2" y="1425"/>
                  <a:pt x="2" y="1425"/>
                  <a:pt x="2" y="1425"/>
                </a:cubicBezTo>
                <a:cubicBezTo>
                  <a:pt x="3" y="1421"/>
                  <a:pt x="4" y="1416"/>
                  <a:pt x="5" y="1411"/>
                </a:cubicBezTo>
                <a:cubicBezTo>
                  <a:pt x="7" y="1401"/>
                  <a:pt x="8" y="1391"/>
                  <a:pt x="9" y="1381"/>
                </a:cubicBezTo>
                <a:close/>
                <a:moveTo>
                  <a:pt x="360" y="1751"/>
                </a:moveTo>
                <a:cubicBezTo>
                  <a:pt x="356" y="1736"/>
                  <a:pt x="350" y="1713"/>
                  <a:pt x="337" y="1708"/>
                </a:cubicBezTo>
                <a:cubicBezTo>
                  <a:pt x="332" y="1706"/>
                  <a:pt x="327" y="1708"/>
                  <a:pt x="324" y="1712"/>
                </a:cubicBezTo>
                <a:cubicBezTo>
                  <a:pt x="320" y="1718"/>
                  <a:pt x="320" y="1726"/>
                  <a:pt x="322" y="1733"/>
                </a:cubicBezTo>
                <a:cubicBezTo>
                  <a:pt x="328" y="1754"/>
                  <a:pt x="336" y="1774"/>
                  <a:pt x="346" y="1793"/>
                </a:cubicBezTo>
                <a:cubicBezTo>
                  <a:pt x="351" y="1802"/>
                  <a:pt x="357" y="1811"/>
                  <a:pt x="362" y="1820"/>
                </a:cubicBezTo>
                <a:cubicBezTo>
                  <a:pt x="365" y="1824"/>
                  <a:pt x="379" y="1848"/>
                  <a:pt x="379" y="1838"/>
                </a:cubicBezTo>
                <a:cubicBezTo>
                  <a:pt x="379" y="1826"/>
                  <a:pt x="376" y="1813"/>
                  <a:pt x="373" y="1802"/>
                </a:cubicBezTo>
                <a:cubicBezTo>
                  <a:pt x="370" y="1785"/>
                  <a:pt x="365" y="1768"/>
                  <a:pt x="360" y="1751"/>
                </a:cubicBezTo>
                <a:close/>
                <a:moveTo>
                  <a:pt x="69" y="1444"/>
                </a:moveTo>
                <a:cubicBezTo>
                  <a:pt x="69" y="1443"/>
                  <a:pt x="68" y="1443"/>
                  <a:pt x="68" y="1443"/>
                </a:cubicBezTo>
                <a:cubicBezTo>
                  <a:pt x="66" y="1442"/>
                  <a:pt x="63" y="1442"/>
                  <a:pt x="60" y="1443"/>
                </a:cubicBezTo>
                <a:cubicBezTo>
                  <a:pt x="47" y="1448"/>
                  <a:pt x="36" y="1463"/>
                  <a:pt x="27" y="1476"/>
                </a:cubicBezTo>
                <a:cubicBezTo>
                  <a:pt x="16" y="1493"/>
                  <a:pt x="0" y="1529"/>
                  <a:pt x="3" y="1536"/>
                </a:cubicBezTo>
                <a:cubicBezTo>
                  <a:pt x="6" y="1542"/>
                  <a:pt x="44" y="1517"/>
                  <a:pt x="59" y="1497"/>
                </a:cubicBezTo>
                <a:cubicBezTo>
                  <a:pt x="67" y="1485"/>
                  <a:pt x="82" y="1464"/>
                  <a:pt x="73" y="1448"/>
                </a:cubicBezTo>
                <a:cubicBezTo>
                  <a:pt x="72" y="1446"/>
                  <a:pt x="71" y="1445"/>
                  <a:pt x="69" y="1444"/>
                </a:cubicBezTo>
                <a:close/>
                <a:moveTo>
                  <a:pt x="362" y="1841"/>
                </a:moveTo>
                <a:cubicBezTo>
                  <a:pt x="356" y="1827"/>
                  <a:pt x="349" y="1814"/>
                  <a:pt x="340" y="1802"/>
                </a:cubicBezTo>
                <a:cubicBezTo>
                  <a:pt x="337" y="1797"/>
                  <a:pt x="333" y="1793"/>
                  <a:pt x="328" y="1791"/>
                </a:cubicBezTo>
                <a:cubicBezTo>
                  <a:pt x="323" y="1789"/>
                  <a:pt x="317" y="1791"/>
                  <a:pt x="314" y="1796"/>
                </a:cubicBezTo>
                <a:cubicBezTo>
                  <a:pt x="312" y="1800"/>
                  <a:pt x="311" y="1804"/>
                  <a:pt x="312" y="1808"/>
                </a:cubicBezTo>
                <a:cubicBezTo>
                  <a:pt x="312" y="1812"/>
                  <a:pt x="313" y="1816"/>
                  <a:pt x="314" y="1820"/>
                </a:cubicBezTo>
                <a:cubicBezTo>
                  <a:pt x="325" y="1849"/>
                  <a:pt x="345" y="1869"/>
                  <a:pt x="365" y="1886"/>
                </a:cubicBezTo>
                <a:cubicBezTo>
                  <a:pt x="367" y="1887"/>
                  <a:pt x="369" y="1889"/>
                  <a:pt x="371" y="1890"/>
                </a:cubicBezTo>
                <a:cubicBezTo>
                  <a:pt x="372" y="1890"/>
                  <a:pt x="373" y="1890"/>
                  <a:pt x="374" y="1890"/>
                </a:cubicBezTo>
                <a:cubicBezTo>
                  <a:pt x="375" y="1890"/>
                  <a:pt x="376" y="1889"/>
                  <a:pt x="377" y="1888"/>
                </a:cubicBezTo>
                <a:cubicBezTo>
                  <a:pt x="381" y="1883"/>
                  <a:pt x="375" y="1869"/>
                  <a:pt x="374" y="1865"/>
                </a:cubicBezTo>
                <a:cubicBezTo>
                  <a:pt x="370" y="1856"/>
                  <a:pt x="366" y="1849"/>
                  <a:pt x="362" y="1841"/>
                </a:cubicBezTo>
                <a:close/>
                <a:moveTo>
                  <a:pt x="69" y="738"/>
                </a:moveTo>
                <a:cubicBezTo>
                  <a:pt x="69" y="738"/>
                  <a:pt x="68" y="738"/>
                  <a:pt x="68" y="737"/>
                </a:cubicBezTo>
                <a:cubicBezTo>
                  <a:pt x="66" y="736"/>
                  <a:pt x="63" y="736"/>
                  <a:pt x="60" y="737"/>
                </a:cubicBezTo>
                <a:cubicBezTo>
                  <a:pt x="47" y="743"/>
                  <a:pt x="36" y="757"/>
                  <a:pt x="27" y="770"/>
                </a:cubicBezTo>
                <a:cubicBezTo>
                  <a:pt x="16" y="788"/>
                  <a:pt x="0" y="824"/>
                  <a:pt x="3" y="830"/>
                </a:cubicBezTo>
                <a:cubicBezTo>
                  <a:pt x="6" y="836"/>
                  <a:pt x="44" y="811"/>
                  <a:pt x="59" y="791"/>
                </a:cubicBezTo>
                <a:cubicBezTo>
                  <a:pt x="67" y="780"/>
                  <a:pt x="82" y="758"/>
                  <a:pt x="73" y="742"/>
                </a:cubicBezTo>
                <a:cubicBezTo>
                  <a:pt x="72" y="741"/>
                  <a:pt x="71" y="739"/>
                  <a:pt x="69" y="738"/>
                </a:cubicBezTo>
                <a:close/>
                <a:moveTo>
                  <a:pt x="69" y="32"/>
                </a:moveTo>
                <a:cubicBezTo>
                  <a:pt x="69" y="32"/>
                  <a:pt x="68" y="32"/>
                  <a:pt x="68" y="32"/>
                </a:cubicBezTo>
                <a:cubicBezTo>
                  <a:pt x="66" y="31"/>
                  <a:pt x="63" y="31"/>
                  <a:pt x="60" y="32"/>
                </a:cubicBezTo>
                <a:cubicBezTo>
                  <a:pt x="47" y="37"/>
                  <a:pt x="36" y="52"/>
                  <a:pt x="27" y="65"/>
                </a:cubicBezTo>
                <a:cubicBezTo>
                  <a:pt x="16" y="82"/>
                  <a:pt x="0" y="118"/>
                  <a:pt x="3" y="124"/>
                </a:cubicBezTo>
                <a:cubicBezTo>
                  <a:pt x="6" y="131"/>
                  <a:pt x="44" y="106"/>
                  <a:pt x="59" y="85"/>
                </a:cubicBezTo>
                <a:cubicBezTo>
                  <a:pt x="67" y="74"/>
                  <a:pt x="82" y="52"/>
                  <a:pt x="73" y="37"/>
                </a:cubicBezTo>
                <a:cubicBezTo>
                  <a:pt x="72" y="35"/>
                  <a:pt x="71" y="33"/>
                  <a:pt x="69" y="32"/>
                </a:cubicBezTo>
                <a:close/>
              </a:path>
            </a:pathLst>
          </a:custGeom>
          <a:solidFill>
            <a:schemeClr val="accent2">
              <a:lumMod val="40000"/>
              <a:lumOff val="60000"/>
              <a:alpha val="75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7DA63EE8-CFEF-466F-9162-83EBBB6C6D5B}" type="datetimeFigureOut">
              <a:rPr lang="en-US" smtClean="0"/>
              <a:t>12/1/2020</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2D7A21E4-5F00-4EB3-BCDB-8E866749B520}" type="slidenum">
              <a:rPr lang="en-US" smtClean="0"/>
              <a:t>‹#›</a:t>
            </a:fld>
            <a:endParaRPr lang="en-US"/>
          </a:p>
        </p:txBody>
      </p:sp>
    </p:spTree>
    <p:extLst>
      <p:ext uri="{BB962C8B-B14F-4D97-AF65-F5344CB8AC3E}">
        <p14:creationId xmlns:p14="http://schemas.microsoft.com/office/powerpoint/2010/main" val="2480430356"/>
      </p:ext>
    </p:extLst>
  </p:cSld>
  <p:clrMapOvr>
    <a:masterClrMapping/>
  </p:clrMapOvr>
  <p:extLst>
    <p:ext uri="{DCECCB84-F9BA-43D5-87BE-67443E8EF086}">
      <p15:sldGuideLst xmlns=""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Freeform 9"/>
          <p:cNvSpPr>
            <a:spLocks noEditPoints="1"/>
          </p:cNvSpPr>
          <p:nvPr/>
        </p:nvSpPr>
        <p:spPr bwMode="auto">
          <a:xfrm flipH="1">
            <a:off x="9497351" y="1"/>
            <a:ext cx="2706681" cy="6858000"/>
          </a:xfrm>
          <a:custGeom>
            <a:avLst/>
            <a:gdLst/>
            <a:ahLst/>
            <a:cxnLst/>
            <a:rect l="0" t="0" r="r" b="b"/>
            <a:pathLst>
              <a:path w="850" h="2159">
                <a:moveTo>
                  <a:pt x="385" y="1133"/>
                </a:moveTo>
                <a:cubicBezTo>
                  <a:pt x="388" y="1137"/>
                  <a:pt x="398" y="1122"/>
                  <a:pt x="403" y="1115"/>
                </a:cubicBezTo>
                <a:cubicBezTo>
                  <a:pt x="409" y="1107"/>
                  <a:pt x="415" y="1099"/>
                  <a:pt x="420" y="1090"/>
                </a:cubicBezTo>
                <a:cubicBezTo>
                  <a:pt x="427" y="1079"/>
                  <a:pt x="433" y="1067"/>
                  <a:pt x="439" y="1054"/>
                </a:cubicBezTo>
                <a:cubicBezTo>
                  <a:pt x="444" y="1042"/>
                  <a:pt x="450" y="1030"/>
                  <a:pt x="448" y="1015"/>
                </a:cubicBezTo>
                <a:cubicBezTo>
                  <a:pt x="448" y="1012"/>
                  <a:pt x="447" y="1008"/>
                  <a:pt x="446" y="1006"/>
                </a:cubicBezTo>
                <a:cubicBezTo>
                  <a:pt x="443" y="1003"/>
                  <a:pt x="440" y="1003"/>
                  <a:pt x="437" y="1004"/>
                </a:cubicBezTo>
                <a:cubicBezTo>
                  <a:pt x="430" y="1006"/>
                  <a:pt x="426" y="1012"/>
                  <a:pt x="422" y="1019"/>
                </a:cubicBezTo>
                <a:cubicBezTo>
                  <a:pt x="417" y="1026"/>
                  <a:pt x="412" y="1034"/>
                  <a:pt x="409" y="1043"/>
                </a:cubicBezTo>
                <a:cubicBezTo>
                  <a:pt x="403" y="1058"/>
                  <a:pt x="399" y="1073"/>
                  <a:pt x="394" y="1088"/>
                </a:cubicBezTo>
                <a:cubicBezTo>
                  <a:pt x="390" y="1103"/>
                  <a:pt x="381" y="1129"/>
                  <a:pt x="385" y="1133"/>
                </a:cubicBezTo>
                <a:close/>
                <a:moveTo>
                  <a:pt x="360" y="1047"/>
                </a:moveTo>
                <a:cubicBezTo>
                  <a:pt x="356" y="1033"/>
                  <a:pt x="350" y="1009"/>
                  <a:pt x="337" y="1004"/>
                </a:cubicBezTo>
                <a:cubicBezTo>
                  <a:pt x="332" y="1003"/>
                  <a:pt x="327" y="1004"/>
                  <a:pt x="324" y="1008"/>
                </a:cubicBezTo>
                <a:cubicBezTo>
                  <a:pt x="320" y="1014"/>
                  <a:pt x="320" y="1022"/>
                  <a:pt x="322" y="1029"/>
                </a:cubicBezTo>
                <a:cubicBezTo>
                  <a:pt x="328" y="1050"/>
                  <a:pt x="336" y="1071"/>
                  <a:pt x="346" y="1089"/>
                </a:cubicBezTo>
                <a:cubicBezTo>
                  <a:pt x="351" y="1098"/>
                  <a:pt x="357" y="1107"/>
                  <a:pt x="362" y="1116"/>
                </a:cubicBezTo>
                <a:cubicBezTo>
                  <a:pt x="365" y="1120"/>
                  <a:pt x="379" y="1144"/>
                  <a:pt x="379" y="1134"/>
                </a:cubicBezTo>
                <a:cubicBezTo>
                  <a:pt x="379" y="1122"/>
                  <a:pt x="376" y="1110"/>
                  <a:pt x="373" y="1098"/>
                </a:cubicBezTo>
                <a:cubicBezTo>
                  <a:pt x="370" y="1081"/>
                  <a:pt x="365" y="1064"/>
                  <a:pt x="360" y="1047"/>
                </a:cubicBezTo>
                <a:close/>
                <a:moveTo>
                  <a:pt x="385" y="425"/>
                </a:moveTo>
                <a:cubicBezTo>
                  <a:pt x="388" y="429"/>
                  <a:pt x="398" y="414"/>
                  <a:pt x="403" y="406"/>
                </a:cubicBezTo>
                <a:cubicBezTo>
                  <a:pt x="409" y="399"/>
                  <a:pt x="415" y="390"/>
                  <a:pt x="420" y="382"/>
                </a:cubicBezTo>
                <a:cubicBezTo>
                  <a:pt x="427" y="370"/>
                  <a:pt x="433" y="358"/>
                  <a:pt x="439" y="346"/>
                </a:cubicBezTo>
                <a:cubicBezTo>
                  <a:pt x="444" y="333"/>
                  <a:pt x="450" y="321"/>
                  <a:pt x="448" y="306"/>
                </a:cubicBezTo>
                <a:cubicBezTo>
                  <a:pt x="448" y="303"/>
                  <a:pt x="447" y="300"/>
                  <a:pt x="446" y="298"/>
                </a:cubicBezTo>
                <a:cubicBezTo>
                  <a:pt x="443" y="295"/>
                  <a:pt x="440" y="295"/>
                  <a:pt x="437" y="296"/>
                </a:cubicBezTo>
                <a:cubicBezTo>
                  <a:pt x="430" y="298"/>
                  <a:pt x="426" y="304"/>
                  <a:pt x="422" y="310"/>
                </a:cubicBezTo>
                <a:cubicBezTo>
                  <a:pt x="417" y="318"/>
                  <a:pt x="412" y="326"/>
                  <a:pt x="409" y="335"/>
                </a:cubicBezTo>
                <a:cubicBezTo>
                  <a:pt x="403" y="349"/>
                  <a:pt x="399" y="364"/>
                  <a:pt x="394" y="380"/>
                </a:cubicBezTo>
                <a:cubicBezTo>
                  <a:pt x="390" y="394"/>
                  <a:pt x="381" y="421"/>
                  <a:pt x="385" y="425"/>
                </a:cubicBezTo>
                <a:close/>
                <a:moveTo>
                  <a:pt x="377" y="352"/>
                </a:moveTo>
                <a:cubicBezTo>
                  <a:pt x="378" y="355"/>
                  <a:pt x="381" y="374"/>
                  <a:pt x="385" y="366"/>
                </a:cubicBezTo>
                <a:cubicBezTo>
                  <a:pt x="387" y="361"/>
                  <a:pt x="388" y="355"/>
                  <a:pt x="389" y="350"/>
                </a:cubicBezTo>
                <a:cubicBezTo>
                  <a:pt x="391" y="340"/>
                  <a:pt x="392" y="330"/>
                  <a:pt x="393" y="320"/>
                </a:cubicBezTo>
                <a:cubicBezTo>
                  <a:pt x="396" y="303"/>
                  <a:pt x="398" y="286"/>
                  <a:pt x="398" y="268"/>
                </a:cubicBezTo>
                <a:cubicBezTo>
                  <a:pt x="399" y="254"/>
                  <a:pt x="400" y="232"/>
                  <a:pt x="388" y="224"/>
                </a:cubicBezTo>
                <a:cubicBezTo>
                  <a:pt x="383" y="221"/>
                  <a:pt x="376" y="223"/>
                  <a:pt x="372" y="228"/>
                </a:cubicBezTo>
                <a:cubicBezTo>
                  <a:pt x="368" y="233"/>
                  <a:pt x="366" y="241"/>
                  <a:pt x="365" y="248"/>
                </a:cubicBezTo>
                <a:cubicBezTo>
                  <a:pt x="366" y="273"/>
                  <a:pt x="369" y="298"/>
                  <a:pt x="372" y="323"/>
                </a:cubicBezTo>
                <a:cubicBezTo>
                  <a:pt x="374" y="333"/>
                  <a:pt x="375" y="343"/>
                  <a:pt x="377" y="352"/>
                </a:cubicBezTo>
                <a:close/>
                <a:moveTo>
                  <a:pt x="388" y="933"/>
                </a:moveTo>
                <a:cubicBezTo>
                  <a:pt x="383" y="930"/>
                  <a:pt x="376" y="932"/>
                  <a:pt x="372" y="937"/>
                </a:cubicBezTo>
                <a:cubicBezTo>
                  <a:pt x="368" y="942"/>
                  <a:pt x="366" y="949"/>
                  <a:pt x="365" y="956"/>
                </a:cubicBezTo>
                <a:cubicBezTo>
                  <a:pt x="366" y="982"/>
                  <a:pt x="369" y="1006"/>
                  <a:pt x="372" y="1031"/>
                </a:cubicBezTo>
                <a:cubicBezTo>
                  <a:pt x="374" y="1041"/>
                  <a:pt x="375" y="1051"/>
                  <a:pt x="377" y="1061"/>
                </a:cubicBezTo>
                <a:cubicBezTo>
                  <a:pt x="378" y="1064"/>
                  <a:pt x="381" y="1082"/>
                  <a:pt x="385" y="1074"/>
                </a:cubicBezTo>
                <a:cubicBezTo>
                  <a:pt x="387" y="1070"/>
                  <a:pt x="388" y="1063"/>
                  <a:pt x="389" y="1058"/>
                </a:cubicBezTo>
                <a:cubicBezTo>
                  <a:pt x="391" y="1048"/>
                  <a:pt x="392" y="1038"/>
                  <a:pt x="393" y="1028"/>
                </a:cubicBezTo>
                <a:cubicBezTo>
                  <a:pt x="396" y="1011"/>
                  <a:pt x="398" y="994"/>
                  <a:pt x="398" y="977"/>
                </a:cubicBezTo>
                <a:cubicBezTo>
                  <a:pt x="399" y="963"/>
                  <a:pt x="400" y="940"/>
                  <a:pt x="388" y="933"/>
                </a:cubicBezTo>
                <a:close/>
                <a:moveTo>
                  <a:pt x="314" y="408"/>
                </a:moveTo>
                <a:cubicBezTo>
                  <a:pt x="325" y="437"/>
                  <a:pt x="345" y="457"/>
                  <a:pt x="365" y="474"/>
                </a:cubicBezTo>
                <a:cubicBezTo>
                  <a:pt x="367" y="475"/>
                  <a:pt x="369" y="477"/>
                  <a:pt x="371" y="478"/>
                </a:cubicBezTo>
                <a:cubicBezTo>
                  <a:pt x="372" y="478"/>
                  <a:pt x="373" y="478"/>
                  <a:pt x="374" y="478"/>
                </a:cubicBezTo>
                <a:cubicBezTo>
                  <a:pt x="375" y="478"/>
                  <a:pt x="376" y="477"/>
                  <a:pt x="377" y="476"/>
                </a:cubicBezTo>
                <a:cubicBezTo>
                  <a:pt x="381" y="471"/>
                  <a:pt x="375" y="457"/>
                  <a:pt x="374" y="453"/>
                </a:cubicBezTo>
                <a:cubicBezTo>
                  <a:pt x="370" y="444"/>
                  <a:pt x="366" y="436"/>
                  <a:pt x="362" y="429"/>
                </a:cubicBezTo>
                <a:cubicBezTo>
                  <a:pt x="356" y="415"/>
                  <a:pt x="349" y="402"/>
                  <a:pt x="340" y="390"/>
                </a:cubicBezTo>
                <a:cubicBezTo>
                  <a:pt x="337" y="385"/>
                  <a:pt x="333" y="381"/>
                  <a:pt x="328" y="379"/>
                </a:cubicBezTo>
                <a:cubicBezTo>
                  <a:pt x="323" y="377"/>
                  <a:pt x="317" y="379"/>
                  <a:pt x="314" y="384"/>
                </a:cubicBezTo>
                <a:cubicBezTo>
                  <a:pt x="312" y="387"/>
                  <a:pt x="311" y="392"/>
                  <a:pt x="312" y="396"/>
                </a:cubicBezTo>
                <a:cubicBezTo>
                  <a:pt x="312" y="400"/>
                  <a:pt x="313" y="404"/>
                  <a:pt x="314" y="408"/>
                </a:cubicBezTo>
                <a:close/>
                <a:moveTo>
                  <a:pt x="9" y="675"/>
                </a:moveTo>
                <a:cubicBezTo>
                  <a:pt x="12" y="658"/>
                  <a:pt x="14" y="641"/>
                  <a:pt x="14" y="624"/>
                </a:cubicBezTo>
                <a:cubicBezTo>
                  <a:pt x="15" y="610"/>
                  <a:pt x="16" y="587"/>
                  <a:pt x="4" y="580"/>
                </a:cubicBezTo>
                <a:cubicBezTo>
                  <a:pt x="3" y="579"/>
                  <a:pt x="2" y="579"/>
                  <a:pt x="2" y="579"/>
                </a:cubicBezTo>
                <a:cubicBezTo>
                  <a:pt x="2" y="720"/>
                  <a:pt x="2" y="720"/>
                  <a:pt x="2" y="720"/>
                </a:cubicBezTo>
                <a:cubicBezTo>
                  <a:pt x="3" y="715"/>
                  <a:pt x="4" y="710"/>
                  <a:pt x="5" y="706"/>
                </a:cubicBezTo>
                <a:cubicBezTo>
                  <a:pt x="7" y="696"/>
                  <a:pt x="8" y="685"/>
                  <a:pt x="9" y="675"/>
                </a:cubicBezTo>
                <a:close/>
                <a:moveTo>
                  <a:pt x="19" y="56"/>
                </a:moveTo>
                <a:cubicBezTo>
                  <a:pt x="25" y="49"/>
                  <a:pt x="31" y="41"/>
                  <a:pt x="36" y="32"/>
                </a:cubicBezTo>
                <a:cubicBezTo>
                  <a:pt x="42" y="22"/>
                  <a:pt x="48" y="11"/>
                  <a:pt x="53" y="0"/>
                </a:cubicBezTo>
                <a:cubicBezTo>
                  <a:pt x="19" y="0"/>
                  <a:pt x="19" y="0"/>
                  <a:pt x="19" y="0"/>
                </a:cubicBezTo>
                <a:cubicBezTo>
                  <a:pt x="16" y="10"/>
                  <a:pt x="13" y="20"/>
                  <a:pt x="10" y="30"/>
                </a:cubicBezTo>
                <a:cubicBezTo>
                  <a:pt x="8" y="38"/>
                  <a:pt x="4" y="50"/>
                  <a:pt x="2" y="59"/>
                </a:cubicBezTo>
                <a:cubicBezTo>
                  <a:pt x="2" y="76"/>
                  <a:pt x="2" y="76"/>
                  <a:pt x="2" y="76"/>
                </a:cubicBezTo>
                <a:cubicBezTo>
                  <a:pt x="6" y="77"/>
                  <a:pt x="14" y="63"/>
                  <a:pt x="19" y="56"/>
                </a:cubicBezTo>
                <a:close/>
                <a:moveTo>
                  <a:pt x="314" y="1116"/>
                </a:moveTo>
                <a:cubicBezTo>
                  <a:pt x="325" y="1146"/>
                  <a:pt x="345" y="1165"/>
                  <a:pt x="365" y="1182"/>
                </a:cubicBezTo>
                <a:cubicBezTo>
                  <a:pt x="367" y="1184"/>
                  <a:pt x="369" y="1185"/>
                  <a:pt x="371" y="1186"/>
                </a:cubicBezTo>
                <a:cubicBezTo>
                  <a:pt x="372" y="1186"/>
                  <a:pt x="373" y="1186"/>
                  <a:pt x="374" y="1186"/>
                </a:cubicBezTo>
                <a:cubicBezTo>
                  <a:pt x="375" y="1186"/>
                  <a:pt x="376" y="1185"/>
                  <a:pt x="377" y="1184"/>
                </a:cubicBezTo>
                <a:cubicBezTo>
                  <a:pt x="381" y="1179"/>
                  <a:pt x="375" y="1166"/>
                  <a:pt x="374" y="1161"/>
                </a:cubicBezTo>
                <a:cubicBezTo>
                  <a:pt x="370" y="1153"/>
                  <a:pt x="366" y="1145"/>
                  <a:pt x="362" y="1137"/>
                </a:cubicBezTo>
                <a:cubicBezTo>
                  <a:pt x="356" y="1124"/>
                  <a:pt x="349" y="1110"/>
                  <a:pt x="340" y="1099"/>
                </a:cubicBezTo>
                <a:cubicBezTo>
                  <a:pt x="337" y="1094"/>
                  <a:pt x="333" y="1089"/>
                  <a:pt x="328" y="1087"/>
                </a:cubicBezTo>
                <a:cubicBezTo>
                  <a:pt x="323" y="1086"/>
                  <a:pt x="317" y="1087"/>
                  <a:pt x="314" y="1093"/>
                </a:cubicBezTo>
                <a:cubicBezTo>
                  <a:pt x="312" y="1096"/>
                  <a:pt x="311" y="1100"/>
                  <a:pt x="312" y="1104"/>
                </a:cubicBezTo>
                <a:cubicBezTo>
                  <a:pt x="312" y="1109"/>
                  <a:pt x="313" y="1112"/>
                  <a:pt x="314" y="1116"/>
                </a:cubicBezTo>
                <a:close/>
                <a:moveTo>
                  <a:pt x="346" y="381"/>
                </a:moveTo>
                <a:cubicBezTo>
                  <a:pt x="351" y="390"/>
                  <a:pt x="357" y="399"/>
                  <a:pt x="362" y="407"/>
                </a:cubicBezTo>
                <a:cubicBezTo>
                  <a:pt x="365" y="411"/>
                  <a:pt x="379" y="436"/>
                  <a:pt x="379" y="426"/>
                </a:cubicBezTo>
                <a:cubicBezTo>
                  <a:pt x="379" y="414"/>
                  <a:pt x="376" y="401"/>
                  <a:pt x="373" y="390"/>
                </a:cubicBezTo>
                <a:cubicBezTo>
                  <a:pt x="370" y="373"/>
                  <a:pt x="365" y="355"/>
                  <a:pt x="360" y="339"/>
                </a:cubicBezTo>
                <a:cubicBezTo>
                  <a:pt x="356" y="324"/>
                  <a:pt x="350" y="301"/>
                  <a:pt x="337" y="296"/>
                </a:cubicBezTo>
                <a:cubicBezTo>
                  <a:pt x="332" y="294"/>
                  <a:pt x="327" y="296"/>
                  <a:pt x="324" y="300"/>
                </a:cubicBezTo>
                <a:cubicBezTo>
                  <a:pt x="320" y="305"/>
                  <a:pt x="320" y="314"/>
                  <a:pt x="322" y="321"/>
                </a:cubicBezTo>
                <a:cubicBezTo>
                  <a:pt x="328" y="342"/>
                  <a:pt x="336" y="362"/>
                  <a:pt x="346" y="381"/>
                </a:cubicBezTo>
                <a:close/>
                <a:moveTo>
                  <a:pt x="698" y="764"/>
                </a:moveTo>
                <a:cubicBezTo>
                  <a:pt x="709" y="793"/>
                  <a:pt x="729" y="813"/>
                  <a:pt x="749" y="829"/>
                </a:cubicBezTo>
                <a:cubicBezTo>
                  <a:pt x="751" y="831"/>
                  <a:pt x="753" y="833"/>
                  <a:pt x="755" y="833"/>
                </a:cubicBezTo>
                <a:cubicBezTo>
                  <a:pt x="756" y="833"/>
                  <a:pt x="757" y="834"/>
                  <a:pt x="758" y="833"/>
                </a:cubicBezTo>
                <a:cubicBezTo>
                  <a:pt x="759" y="833"/>
                  <a:pt x="760" y="833"/>
                  <a:pt x="761" y="831"/>
                </a:cubicBezTo>
                <a:cubicBezTo>
                  <a:pt x="765" y="826"/>
                  <a:pt x="759" y="813"/>
                  <a:pt x="758" y="808"/>
                </a:cubicBezTo>
                <a:cubicBezTo>
                  <a:pt x="754" y="800"/>
                  <a:pt x="750" y="792"/>
                  <a:pt x="746" y="784"/>
                </a:cubicBezTo>
                <a:cubicBezTo>
                  <a:pt x="740" y="771"/>
                  <a:pt x="733" y="758"/>
                  <a:pt x="724" y="746"/>
                </a:cubicBezTo>
                <a:cubicBezTo>
                  <a:pt x="721" y="741"/>
                  <a:pt x="717" y="736"/>
                  <a:pt x="712" y="735"/>
                </a:cubicBezTo>
                <a:cubicBezTo>
                  <a:pt x="707" y="733"/>
                  <a:pt x="701" y="734"/>
                  <a:pt x="698" y="740"/>
                </a:cubicBezTo>
                <a:cubicBezTo>
                  <a:pt x="696" y="743"/>
                  <a:pt x="695" y="747"/>
                  <a:pt x="696" y="752"/>
                </a:cubicBezTo>
                <a:cubicBezTo>
                  <a:pt x="696" y="756"/>
                  <a:pt x="697" y="760"/>
                  <a:pt x="698" y="764"/>
                </a:cubicBezTo>
                <a:close/>
                <a:moveTo>
                  <a:pt x="2" y="0"/>
                </a:moveTo>
                <a:cubicBezTo>
                  <a:pt x="2" y="14"/>
                  <a:pt x="2" y="14"/>
                  <a:pt x="2" y="14"/>
                </a:cubicBezTo>
                <a:cubicBezTo>
                  <a:pt x="3" y="10"/>
                  <a:pt x="4" y="5"/>
                  <a:pt x="5" y="0"/>
                </a:cubicBezTo>
                <a:lnTo>
                  <a:pt x="2" y="0"/>
                </a:lnTo>
                <a:close/>
                <a:moveTo>
                  <a:pt x="769" y="1486"/>
                </a:moveTo>
                <a:cubicBezTo>
                  <a:pt x="772" y="1490"/>
                  <a:pt x="782" y="1475"/>
                  <a:pt x="787" y="1468"/>
                </a:cubicBezTo>
                <a:cubicBezTo>
                  <a:pt x="793" y="1460"/>
                  <a:pt x="799" y="1452"/>
                  <a:pt x="804" y="1443"/>
                </a:cubicBezTo>
                <a:cubicBezTo>
                  <a:pt x="811" y="1432"/>
                  <a:pt x="817" y="1420"/>
                  <a:pt x="823" y="1407"/>
                </a:cubicBezTo>
                <a:cubicBezTo>
                  <a:pt x="828" y="1395"/>
                  <a:pt x="834" y="1382"/>
                  <a:pt x="832" y="1368"/>
                </a:cubicBezTo>
                <a:cubicBezTo>
                  <a:pt x="832" y="1364"/>
                  <a:pt x="831" y="1361"/>
                  <a:pt x="830" y="1359"/>
                </a:cubicBezTo>
                <a:cubicBezTo>
                  <a:pt x="827" y="1356"/>
                  <a:pt x="824" y="1356"/>
                  <a:pt x="821" y="1357"/>
                </a:cubicBezTo>
                <a:cubicBezTo>
                  <a:pt x="814" y="1359"/>
                  <a:pt x="810" y="1365"/>
                  <a:pt x="806" y="1372"/>
                </a:cubicBezTo>
                <a:cubicBezTo>
                  <a:pt x="801" y="1379"/>
                  <a:pt x="796" y="1387"/>
                  <a:pt x="793" y="1396"/>
                </a:cubicBezTo>
                <a:cubicBezTo>
                  <a:pt x="787" y="1411"/>
                  <a:pt x="783" y="1426"/>
                  <a:pt x="778" y="1441"/>
                </a:cubicBezTo>
                <a:cubicBezTo>
                  <a:pt x="774" y="1456"/>
                  <a:pt x="765" y="1482"/>
                  <a:pt x="769" y="1486"/>
                </a:cubicBezTo>
                <a:close/>
                <a:moveTo>
                  <a:pt x="744" y="1400"/>
                </a:moveTo>
                <a:cubicBezTo>
                  <a:pt x="740" y="1385"/>
                  <a:pt x="734" y="1362"/>
                  <a:pt x="720" y="1357"/>
                </a:cubicBezTo>
                <a:cubicBezTo>
                  <a:pt x="716" y="1356"/>
                  <a:pt x="711" y="1357"/>
                  <a:pt x="708" y="1361"/>
                </a:cubicBezTo>
                <a:cubicBezTo>
                  <a:pt x="704" y="1367"/>
                  <a:pt x="704" y="1375"/>
                  <a:pt x="706" y="1382"/>
                </a:cubicBezTo>
                <a:cubicBezTo>
                  <a:pt x="712" y="1403"/>
                  <a:pt x="720" y="1423"/>
                  <a:pt x="730" y="1442"/>
                </a:cubicBezTo>
                <a:cubicBezTo>
                  <a:pt x="735" y="1451"/>
                  <a:pt x="741" y="1460"/>
                  <a:pt x="746" y="1469"/>
                </a:cubicBezTo>
                <a:cubicBezTo>
                  <a:pt x="749" y="1473"/>
                  <a:pt x="763" y="1497"/>
                  <a:pt x="763" y="1487"/>
                </a:cubicBezTo>
                <a:cubicBezTo>
                  <a:pt x="763" y="1475"/>
                  <a:pt x="760" y="1462"/>
                  <a:pt x="757" y="1451"/>
                </a:cubicBezTo>
                <a:cubicBezTo>
                  <a:pt x="754" y="1434"/>
                  <a:pt x="749" y="1417"/>
                  <a:pt x="744" y="1400"/>
                </a:cubicBezTo>
                <a:close/>
                <a:moveTo>
                  <a:pt x="698" y="58"/>
                </a:moveTo>
                <a:cubicBezTo>
                  <a:pt x="709" y="87"/>
                  <a:pt x="729" y="107"/>
                  <a:pt x="749" y="124"/>
                </a:cubicBezTo>
                <a:cubicBezTo>
                  <a:pt x="751" y="125"/>
                  <a:pt x="753" y="127"/>
                  <a:pt x="755" y="128"/>
                </a:cubicBezTo>
                <a:cubicBezTo>
                  <a:pt x="756" y="128"/>
                  <a:pt x="757" y="128"/>
                  <a:pt x="758" y="128"/>
                </a:cubicBezTo>
                <a:cubicBezTo>
                  <a:pt x="759" y="128"/>
                  <a:pt x="760" y="127"/>
                  <a:pt x="761" y="126"/>
                </a:cubicBezTo>
                <a:cubicBezTo>
                  <a:pt x="765" y="121"/>
                  <a:pt x="759" y="107"/>
                  <a:pt x="758" y="103"/>
                </a:cubicBezTo>
                <a:cubicBezTo>
                  <a:pt x="754" y="94"/>
                  <a:pt x="750" y="87"/>
                  <a:pt x="746" y="79"/>
                </a:cubicBezTo>
                <a:cubicBezTo>
                  <a:pt x="740" y="65"/>
                  <a:pt x="733" y="52"/>
                  <a:pt x="724" y="40"/>
                </a:cubicBezTo>
                <a:cubicBezTo>
                  <a:pt x="721" y="35"/>
                  <a:pt x="717" y="31"/>
                  <a:pt x="712" y="29"/>
                </a:cubicBezTo>
                <a:cubicBezTo>
                  <a:pt x="707" y="27"/>
                  <a:pt x="701" y="29"/>
                  <a:pt x="698" y="34"/>
                </a:cubicBezTo>
                <a:cubicBezTo>
                  <a:pt x="696" y="37"/>
                  <a:pt x="695" y="42"/>
                  <a:pt x="696" y="46"/>
                </a:cubicBezTo>
                <a:cubicBezTo>
                  <a:pt x="696" y="50"/>
                  <a:pt x="697" y="54"/>
                  <a:pt x="698" y="58"/>
                </a:cubicBezTo>
                <a:close/>
                <a:moveTo>
                  <a:pt x="720" y="652"/>
                </a:moveTo>
                <a:cubicBezTo>
                  <a:pt x="716" y="650"/>
                  <a:pt x="711" y="651"/>
                  <a:pt x="708" y="656"/>
                </a:cubicBezTo>
                <a:cubicBezTo>
                  <a:pt x="704" y="661"/>
                  <a:pt x="704" y="669"/>
                  <a:pt x="706" y="676"/>
                </a:cubicBezTo>
                <a:cubicBezTo>
                  <a:pt x="712" y="698"/>
                  <a:pt x="720" y="718"/>
                  <a:pt x="730" y="736"/>
                </a:cubicBezTo>
                <a:cubicBezTo>
                  <a:pt x="735" y="746"/>
                  <a:pt x="741" y="755"/>
                  <a:pt x="746" y="763"/>
                </a:cubicBezTo>
                <a:cubicBezTo>
                  <a:pt x="749" y="767"/>
                  <a:pt x="763" y="791"/>
                  <a:pt x="763" y="781"/>
                </a:cubicBezTo>
                <a:cubicBezTo>
                  <a:pt x="763" y="769"/>
                  <a:pt x="760" y="757"/>
                  <a:pt x="757" y="746"/>
                </a:cubicBezTo>
                <a:cubicBezTo>
                  <a:pt x="754" y="728"/>
                  <a:pt x="749" y="711"/>
                  <a:pt x="744" y="694"/>
                </a:cubicBezTo>
                <a:cubicBezTo>
                  <a:pt x="740" y="680"/>
                  <a:pt x="734" y="656"/>
                  <a:pt x="720" y="652"/>
                </a:cubicBezTo>
                <a:close/>
                <a:moveTo>
                  <a:pt x="795" y="65"/>
                </a:moveTo>
                <a:cubicBezTo>
                  <a:pt x="784" y="82"/>
                  <a:pt x="768" y="118"/>
                  <a:pt x="771" y="124"/>
                </a:cubicBezTo>
                <a:cubicBezTo>
                  <a:pt x="774" y="131"/>
                  <a:pt x="812" y="106"/>
                  <a:pt x="827" y="85"/>
                </a:cubicBezTo>
                <a:cubicBezTo>
                  <a:pt x="835" y="74"/>
                  <a:pt x="850" y="52"/>
                  <a:pt x="841" y="37"/>
                </a:cubicBezTo>
                <a:cubicBezTo>
                  <a:pt x="840" y="35"/>
                  <a:pt x="839" y="33"/>
                  <a:pt x="837" y="32"/>
                </a:cubicBezTo>
                <a:cubicBezTo>
                  <a:pt x="837" y="32"/>
                  <a:pt x="836" y="32"/>
                  <a:pt x="836" y="32"/>
                </a:cubicBezTo>
                <a:cubicBezTo>
                  <a:pt x="834" y="31"/>
                  <a:pt x="831" y="31"/>
                  <a:pt x="828" y="32"/>
                </a:cubicBezTo>
                <a:cubicBezTo>
                  <a:pt x="815" y="37"/>
                  <a:pt x="804" y="52"/>
                  <a:pt x="795" y="65"/>
                </a:cubicBezTo>
                <a:close/>
                <a:moveTo>
                  <a:pt x="772" y="1285"/>
                </a:moveTo>
                <a:cubicBezTo>
                  <a:pt x="767" y="1282"/>
                  <a:pt x="760" y="1285"/>
                  <a:pt x="756" y="1290"/>
                </a:cubicBezTo>
                <a:cubicBezTo>
                  <a:pt x="752" y="1295"/>
                  <a:pt x="750" y="1302"/>
                  <a:pt x="749" y="1309"/>
                </a:cubicBezTo>
                <a:cubicBezTo>
                  <a:pt x="750" y="1334"/>
                  <a:pt x="753" y="1359"/>
                  <a:pt x="756" y="1384"/>
                </a:cubicBezTo>
                <a:cubicBezTo>
                  <a:pt x="758" y="1394"/>
                  <a:pt x="759" y="1404"/>
                  <a:pt x="761" y="1414"/>
                </a:cubicBezTo>
                <a:cubicBezTo>
                  <a:pt x="762" y="1417"/>
                  <a:pt x="765" y="1435"/>
                  <a:pt x="769" y="1427"/>
                </a:cubicBezTo>
                <a:cubicBezTo>
                  <a:pt x="771" y="1423"/>
                  <a:pt x="772" y="1416"/>
                  <a:pt x="773" y="1411"/>
                </a:cubicBezTo>
                <a:cubicBezTo>
                  <a:pt x="775" y="1401"/>
                  <a:pt x="776" y="1391"/>
                  <a:pt x="777" y="1381"/>
                </a:cubicBezTo>
                <a:cubicBezTo>
                  <a:pt x="780" y="1364"/>
                  <a:pt x="782" y="1347"/>
                  <a:pt x="782" y="1330"/>
                </a:cubicBezTo>
                <a:cubicBezTo>
                  <a:pt x="783" y="1316"/>
                  <a:pt x="784" y="1293"/>
                  <a:pt x="772" y="1285"/>
                </a:cubicBezTo>
                <a:close/>
                <a:moveTo>
                  <a:pt x="746" y="58"/>
                </a:moveTo>
                <a:cubicBezTo>
                  <a:pt x="749" y="62"/>
                  <a:pt x="763" y="86"/>
                  <a:pt x="763" y="76"/>
                </a:cubicBezTo>
                <a:cubicBezTo>
                  <a:pt x="763" y="64"/>
                  <a:pt x="760" y="51"/>
                  <a:pt x="757" y="40"/>
                </a:cubicBezTo>
                <a:cubicBezTo>
                  <a:pt x="754" y="27"/>
                  <a:pt x="751" y="13"/>
                  <a:pt x="748" y="0"/>
                </a:cubicBezTo>
                <a:cubicBezTo>
                  <a:pt x="716" y="0"/>
                  <a:pt x="716" y="0"/>
                  <a:pt x="716" y="0"/>
                </a:cubicBezTo>
                <a:cubicBezTo>
                  <a:pt x="720" y="11"/>
                  <a:pt x="725" y="21"/>
                  <a:pt x="730" y="31"/>
                </a:cubicBezTo>
                <a:cubicBezTo>
                  <a:pt x="735" y="40"/>
                  <a:pt x="741" y="49"/>
                  <a:pt x="746" y="58"/>
                </a:cubicBezTo>
                <a:close/>
                <a:moveTo>
                  <a:pt x="769" y="16"/>
                </a:moveTo>
                <a:cubicBezTo>
                  <a:pt x="771" y="11"/>
                  <a:pt x="772" y="5"/>
                  <a:pt x="773" y="0"/>
                </a:cubicBezTo>
                <a:cubicBezTo>
                  <a:pt x="761" y="0"/>
                  <a:pt x="761" y="0"/>
                  <a:pt x="761" y="0"/>
                </a:cubicBezTo>
                <a:cubicBezTo>
                  <a:pt x="761" y="1"/>
                  <a:pt x="761" y="2"/>
                  <a:pt x="761" y="3"/>
                </a:cubicBezTo>
                <a:cubicBezTo>
                  <a:pt x="762" y="5"/>
                  <a:pt x="765" y="24"/>
                  <a:pt x="769" y="16"/>
                </a:cubicBezTo>
                <a:close/>
                <a:moveTo>
                  <a:pt x="769" y="75"/>
                </a:moveTo>
                <a:cubicBezTo>
                  <a:pt x="772" y="79"/>
                  <a:pt x="782" y="64"/>
                  <a:pt x="787" y="56"/>
                </a:cubicBezTo>
                <a:cubicBezTo>
                  <a:pt x="793" y="49"/>
                  <a:pt x="799" y="41"/>
                  <a:pt x="804" y="32"/>
                </a:cubicBezTo>
                <a:cubicBezTo>
                  <a:pt x="810" y="22"/>
                  <a:pt x="816" y="11"/>
                  <a:pt x="821" y="0"/>
                </a:cubicBezTo>
                <a:cubicBezTo>
                  <a:pt x="787" y="0"/>
                  <a:pt x="787" y="0"/>
                  <a:pt x="787" y="0"/>
                </a:cubicBezTo>
                <a:cubicBezTo>
                  <a:pt x="784" y="10"/>
                  <a:pt x="781" y="20"/>
                  <a:pt x="778" y="30"/>
                </a:cubicBezTo>
                <a:cubicBezTo>
                  <a:pt x="774" y="44"/>
                  <a:pt x="765" y="71"/>
                  <a:pt x="769" y="75"/>
                </a:cubicBezTo>
                <a:close/>
                <a:moveTo>
                  <a:pt x="787" y="762"/>
                </a:moveTo>
                <a:cubicBezTo>
                  <a:pt x="793" y="754"/>
                  <a:pt x="799" y="746"/>
                  <a:pt x="804" y="738"/>
                </a:cubicBezTo>
                <a:cubicBezTo>
                  <a:pt x="811" y="726"/>
                  <a:pt x="817" y="714"/>
                  <a:pt x="823" y="702"/>
                </a:cubicBezTo>
                <a:cubicBezTo>
                  <a:pt x="828" y="689"/>
                  <a:pt x="834" y="677"/>
                  <a:pt x="832" y="662"/>
                </a:cubicBezTo>
                <a:cubicBezTo>
                  <a:pt x="832" y="659"/>
                  <a:pt x="831" y="656"/>
                  <a:pt x="830" y="653"/>
                </a:cubicBezTo>
                <a:cubicBezTo>
                  <a:pt x="827" y="651"/>
                  <a:pt x="824" y="651"/>
                  <a:pt x="821" y="651"/>
                </a:cubicBezTo>
                <a:cubicBezTo>
                  <a:pt x="814" y="653"/>
                  <a:pt x="810" y="659"/>
                  <a:pt x="806" y="666"/>
                </a:cubicBezTo>
                <a:cubicBezTo>
                  <a:pt x="801" y="674"/>
                  <a:pt x="796" y="681"/>
                  <a:pt x="793" y="690"/>
                </a:cubicBezTo>
                <a:cubicBezTo>
                  <a:pt x="787" y="705"/>
                  <a:pt x="783" y="720"/>
                  <a:pt x="778" y="735"/>
                </a:cubicBezTo>
                <a:cubicBezTo>
                  <a:pt x="774" y="750"/>
                  <a:pt x="765" y="776"/>
                  <a:pt x="769" y="781"/>
                </a:cubicBezTo>
                <a:cubicBezTo>
                  <a:pt x="772" y="785"/>
                  <a:pt x="782" y="769"/>
                  <a:pt x="787" y="762"/>
                </a:cubicBezTo>
                <a:close/>
                <a:moveTo>
                  <a:pt x="769" y="721"/>
                </a:moveTo>
                <a:cubicBezTo>
                  <a:pt x="771" y="717"/>
                  <a:pt x="772" y="711"/>
                  <a:pt x="773" y="706"/>
                </a:cubicBezTo>
                <a:cubicBezTo>
                  <a:pt x="775" y="696"/>
                  <a:pt x="776" y="685"/>
                  <a:pt x="777" y="675"/>
                </a:cubicBezTo>
                <a:cubicBezTo>
                  <a:pt x="780" y="658"/>
                  <a:pt x="782" y="641"/>
                  <a:pt x="782" y="624"/>
                </a:cubicBezTo>
                <a:cubicBezTo>
                  <a:pt x="783" y="610"/>
                  <a:pt x="784" y="587"/>
                  <a:pt x="772" y="580"/>
                </a:cubicBezTo>
                <a:cubicBezTo>
                  <a:pt x="767" y="577"/>
                  <a:pt x="760" y="579"/>
                  <a:pt x="756" y="584"/>
                </a:cubicBezTo>
                <a:cubicBezTo>
                  <a:pt x="752" y="589"/>
                  <a:pt x="750" y="596"/>
                  <a:pt x="749" y="604"/>
                </a:cubicBezTo>
                <a:cubicBezTo>
                  <a:pt x="750" y="629"/>
                  <a:pt x="753" y="654"/>
                  <a:pt x="756" y="679"/>
                </a:cubicBezTo>
                <a:cubicBezTo>
                  <a:pt x="758" y="688"/>
                  <a:pt x="759" y="698"/>
                  <a:pt x="761" y="708"/>
                </a:cubicBezTo>
                <a:cubicBezTo>
                  <a:pt x="762" y="711"/>
                  <a:pt x="765" y="730"/>
                  <a:pt x="769" y="721"/>
                </a:cubicBezTo>
                <a:close/>
                <a:moveTo>
                  <a:pt x="385" y="1778"/>
                </a:moveTo>
                <a:cubicBezTo>
                  <a:pt x="387" y="1773"/>
                  <a:pt x="388" y="1767"/>
                  <a:pt x="389" y="1762"/>
                </a:cubicBezTo>
                <a:cubicBezTo>
                  <a:pt x="391" y="1752"/>
                  <a:pt x="392" y="1742"/>
                  <a:pt x="393" y="1732"/>
                </a:cubicBezTo>
                <a:cubicBezTo>
                  <a:pt x="396" y="1715"/>
                  <a:pt x="398" y="1698"/>
                  <a:pt x="398" y="1681"/>
                </a:cubicBezTo>
                <a:cubicBezTo>
                  <a:pt x="399" y="1666"/>
                  <a:pt x="400" y="1644"/>
                  <a:pt x="388" y="1636"/>
                </a:cubicBezTo>
                <a:cubicBezTo>
                  <a:pt x="383" y="1633"/>
                  <a:pt x="376" y="1635"/>
                  <a:pt x="372" y="1640"/>
                </a:cubicBezTo>
                <a:cubicBezTo>
                  <a:pt x="368" y="1645"/>
                  <a:pt x="366" y="1653"/>
                  <a:pt x="365" y="1660"/>
                </a:cubicBezTo>
                <a:cubicBezTo>
                  <a:pt x="366" y="1685"/>
                  <a:pt x="369" y="1710"/>
                  <a:pt x="372" y="1735"/>
                </a:cubicBezTo>
                <a:cubicBezTo>
                  <a:pt x="374" y="1745"/>
                  <a:pt x="375" y="1755"/>
                  <a:pt x="377" y="1765"/>
                </a:cubicBezTo>
                <a:cubicBezTo>
                  <a:pt x="378" y="1768"/>
                  <a:pt x="381" y="1786"/>
                  <a:pt x="385" y="1778"/>
                </a:cubicBezTo>
                <a:close/>
                <a:moveTo>
                  <a:pt x="19" y="762"/>
                </a:moveTo>
                <a:cubicBezTo>
                  <a:pt x="25" y="754"/>
                  <a:pt x="31" y="746"/>
                  <a:pt x="36" y="738"/>
                </a:cubicBezTo>
                <a:cubicBezTo>
                  <a:pt x="43" y="726"/>
                  <a:pt x="49" y="714"/>
                  <a:pt x="55" y="702"/>
                </a:cubicBezTo>
                <a:cubicBezTo>
                  <a:pt x="60" y="689"/>
                  <a:pt x="66" y="677"/>
                  <a:pt x="64" y="662"/>
                </a:cubicBezTo>
                <a:cubicBezTo>
                  <a:pt x="64" y="659"/>
                  <a:pt x="63" y="656"/>
                  <a:pt x="62" y="653"/>
                </a:cubicBezTo>
                <a:cubicBezTo>
                  <a:pt x="59" y="651"/>
                  <a:pt x="56" y="651"/>
                  <a:pt x="53" y="651"/>
                </a:cubicBezTo>
                <a:cubicBezTo>
                  <a:pt x="46" y="653"/>
                  <a:pt x="42" y="659"/>
                  <a:pt x="38" y="666"/>
                </a:cubicBezTo>
                <a:cubicBezTo>
                  <a:pt x="33" y="674"/>
                  <a:pt x="28" y="681"/>
                  <a:pt x="25" y="690"/>
                </a:cubicBezTo>
                <a:cubicBezTo>
                  <a:pt x="19" y="705"/>
                  <a:pt x="15" y="720"/>
                  <a:pt x="10" y="735"/>
                </a:cubicBezTo>
                <a:cubicBezTo>
                  <a:pt x="8" y="744"/>
                  <a:pt x="4" y="755"/>
                  <a:pt x="2" y="765"/>
                </a:cubicBezTo>
                <a:cubicBezTo>
                  <a:pt x="2" y="781"/>
                  <a:pt x="2" y="781"/>
                  <a:pt x="2" y="781"/>
                </a:cubicBezTo>
                <a:cubicBezTo>
                  <a:pt x="6" y="782"/>
                  <a:pt x="14" y="769"/>
                  <a:pt x="19" y="762"/>
                </a:cubicBezTo>
                <a:close/>
                <a:moveTo>
                  <a:pt x="712" y="2146"/>
                </a:moveTo>
                <a:cubicBezTo>
                  <a:pt x="707" y="2144"/>
                  <a:pt x="701" y="2146"/>
                  <a:pt x="698" y="2151"/>
                </a:cubicBezTo>
                <a:cubicBezTo>
                  <a:pt x="697" y="2153"/>
                  <a:pt x="696" y="2156"/>
                  <a:pt x="696" y="2159"/>
                </a:cubicBezTo>
                <a:cubicBezTo>
                  <a:pt x="726" y="2159"/>
                  <a:pt x="726" y="2159"/>
                  <a:pt x="726" y="2159"/>
                </a:cubicBezTo>
                <a:cubicBezTo>
                  <a:pt x="725" y="2158"/>
                  <a:pt x="725" y="2158"/>
                  <a:pt x="724" y="2157"/>
                </a:cubicBezTo>
                <a:cubicBezTo>
                  <a:pt x="721" y="2152"/>
                  <a:pt x="717" y="2148"/>
                  <a:pt x="712" y="2146"/>
                </a:cubicBezTo>
                <a:close/>
                <a:moveTo>
                  <a:pt x="749" y="1535"/>
                </a:moveTo>
                <a:cubicBezTo>
                  <a:pt x="751" y="1537"/>
                  <a:pt x="753" y="1538"/>
                  <a:pt x="755" y="1539"/>
                </a:cubicBezTo>
                <a:cubicBezTo>
                  <a:pt x="756" y="1539"/>
                  <a:pt x="757" y="1539"/>
                  <a:pt x="758" y="1539"/>
                </a:cubicBezTo>
                <a:cubicBezTo>
                  <a:pt x="759" y="1539"/>
                  <a:pt x="760" y="1538"/>
                  <a:pt x="761" y="1537"/>
                </a:cubicBezTo>
                <a:cubicBezTo>
                  <a:pt x="765" y="1532"/>
                  <a:pt x="759" y="1519"/>
                  <a:pt x="758" y="1514"/>
                </a:cubicBezTo>
                <a:cubicBezTo>
                  <a:pt x="754" y="1505"/>
                  <a:pt x="750" y="1498"/>
                  <a:pt x="746" y="1490"/>
                </a:cubicBezTo>
                <a:cubicBezTo>
                  <a:pt x="740" y="1476"/>
                  <a:pt x="733" y="1463"/>
                  <a:pt x="724" y="1451"/>
                </a:cubicBezTo>
                <a:cubicBezTo>
                  <a:pt x="721" y="1447"/>
                  <a:pt x="717" y="1442"/>
                  <a:pt x="712" y="1440"/>
                </a:cubicBezTo>
                <a:cubicBezTo>
                  <a:pt x="707" y="1438"/>
                  <a:pt x="701" y="1440"/>
                  <a:pt x="698" y="1445"/>
                </a:cubicBezTo>
                <a:cubicBezTo>
                  <a:pt x="696" y="1449"/>
                  <a:pt x="695" y="1453"/>
                  <a:pt x="696" y="1457"/>
                </a:cubicBezTo>
                <a:cubicBezTo>
                  <a:pt x="696" y="1461"/>
                  <a:pt x="697" y="1465"/>
                  <a:pt x="698" y="1469"/>
                </a:cubicBezTo>
                <a:cubicBezTo>
                  <a:pt x="709" y="1498"/>
                  <a:pt x="729" y="1518"/>
                  <a:pt x="749" y="1535"/>
                </a:cubicBezTo>
                <a:close/>
                <a:moveTo>
                  <a:pt x="453" y="382"/>
                </a:moveTo>
                <a:cubicBezTo>
                  <a:pt x="453" y="382"/>
                  <a:pt x="452" y="382"/>
                  <a:pt x="452" y="382"/>
                </a:cubicBezTo>
                <a:cubicBezTo>
                  <a:pt x="450" y="380"/>
                  <a:pt x="447" y="381"/>
                  <a:pt x="444" y="382"/>
                </a:cubicBezTo>
                <a:cubicBezTo>
                  <a:pt x="431" y="387"/>
                  <a:pt x="420" y="402"/>
                  <a:pt x="411" y="415"/>
                </a:cubicBezTo>
                <a:cubicBezTo>
                  <a:pt x="400" y="432"/>
                  <a:pt x="384" y="468"/>
                  <a:pt x="387" y="474"/>
                </a:cubicBezTo>
                <a:cubicBezTo>
                  <a:pt x="390" y="480"/>
                  <a:pt x="428" y="456"/>
                  <a:pt x="443" y="435"/>
                </a:cubicBezTo>
                <a:cubicBezTo>
                  <a:pt x="451" y="424"/>
                  <a:pt x="466" y="402"/>
                  <a:pt x="457" y="387"/>
                </a:cubicBezTo>
                <a:cubicBezTo>
                  <a:pt x="456" y="385"/>
                  <a:pt x="455" y="383"/>
                  <a:pt x="453" y="382"/>
                </a:cubicBezTo>
                <a:close/>
                <a:moveTo>
                  <a:pt x="453" y="1091"/>
                </a:moveTo>
                <a:cubicBezTo>
                  <a:pt x="453" y="1091"/>
                  <a:pt x="452" y="1090"/>
                  <a:pt x="452" y="1090"/>
                </a:cubicBezTo>
                <a:cubicBezTo>
                  <a:pt x="450" y="1089"/>
                  <a:pt x="447" y="1089"/>
                  <a:pt x="444" y="1090"/>
                </a:cubicBezTo>
                <a:cubicBezTo>
                  <a:pt x="431" y="1095"/>
                  <a:pt x="420" y="1110"/>
                  <a:pt x="411" y="1123"/>
                </a:cubicBezTo>
                <a:cubicBezTo>
                  <a:pt x="400" y="1140"/>
                  <a:pt x="384" y="1176"/>
                  <a:pt x="387" y="1183"/>
                </a:cubicBezTo>
                <a:cubicBezTo>
                  <a:pt x="390" y="1189"/>
                  <a:pt x="428" y="1164"/>
                  <a:pt x="443" y="1144"/>
                </a:cubicBezTo>
                <a:cubicBezTo>
                  <a:pt x="451" y="1133"/>
                  <a:pt x="466" y="1111"/>
                  <a:pt x="457" y="1095"/>
                </a:cubicBezTo>
                <a:cubicBezTo>
                  <a:pt x="456" y="1093"/>
                  <a:pt x="455" y="1092"/>
                  <a:pt x="453" y="1091"/>
                </a:cubicBezTo>
                <a:close/>
                <a:moveTo>
                  <a:pt x="453" y="1794"/>
                </a:moveTo>
                <a:cubicBezTo>
                  <a:pt x="453" y="1794"/>
                  <a:pt x="452" y="1794"/>
                  <a:pt x="452" y="1794"/>
                </a:cubicBezTo>
                <a:cubicBezTo>
                  <a:pt x="450" y="1793"/>
                  <a:pt x="447" y="1793"/>
                  <a:pt x="444" y="1794"/>
                </a:cubicBezTo>
                <a:cubicBezTo>
                  <a:pt x="431" y="1799"/>
                  <a:pt x="420" y="1814"/>
                  <a:pt x="411" y="1827"/>
                </a:cubicBezTo>
                <a:cubicBezTo>
                  <a:pt x="400" y="1844"/>
                  <a:pt x="384" y="1880"/>
                  <a:pt x="387" y="1886"/>
                </a:cubicBezTo>
                <a:cubicBezTo>
                  <a:pt x="390" y="1893"/>
                  <a:pt x="428" y="1868"/>
                  <a:pt x="443" y="1847"/>
                </a:cubicBezTo>
                <a:cubicBezTo>
                  <a:pt x="451" y="1836"/>
                  <a:pt x="466" y="1815"/>
                  <a:pt x="457" y="1799"/>
                </a:cubicBezTo>
                <a:cubicBezTo>
                  <a:pt x="456" y="1797"/>
                  <a:pt x="455" y="1796"/>
                  <a:pt x="453" y="1794"/>
                </a:cubicBezTo>
                <a:close/>
                <a:moveTo>
                  <a:pt x="837" y="1444"/>
                </a:moveTo>
                <a:cubicBezTo>
                  <a:pt x="837" y="1443"/>
                  <a:pt x="836" y="1443"/>
                  <a:pt x="836" y="1443"/>
                </a:cubicBezTo>
                <a:cubicBezTo>
                  <a:pt x="834" y="1442"/>
                  <a:pt x="831" y="1442"/>
                  <a:pt x="828" y="1443"/>
                </a:cubicBezTo>
                <a:cubicBezTo>
                  <a:pt x="815" y="1448"/>
                  <a:pt x="804" y="1463"/>
                  <a:pt x="795" y="1476"/>
                </a:cubicBezTo>
                <a:cubicBezTo>
                  <a:pt x="784" y="1493"/>
                  <a:pt x="768" y="1529"/>
                  <a:pt x="771" y="1536"/>
                </a:cubicBezTo>
                <a:cubicBezTo>
                  <a:pt x="774" y="1542"/>
                  <a:pt x="812" y="1517"/>
                  <a:pt x="827" y="1497"/>
                </a:cubicBezTo>
                <a:cubicBezTo>
                  <a:pt x="835" y="1485"/>
                  <a:pt x="850" y="1464"/>
                  <a:pt x="841" y="1448"/>
                </a:cubicBezTo>
                <a:cubicBezTo>
                  <a:pt x="840" y="1446"/>
                  <a:pt x="839" y="1445"/>
                  <a:pt x="837" y="1444"/>
                </a:cubicBezTo>
                <a:close/>
                <a:moveTo>
                  <a:pt x="837" y="738"/>
                </a:moveTo>
                <a:cubicBezTo>
                  <a:pt x="837" y="738"/>
                  <a:pt x="836" y="738"/>
                  <a:pt x="836" y="737"/>
                </a:cubicBezTo>
                <a:cubicBezTo>
                  <a:pt x="834" y="736"/>
                  <a:pt x="831" y="736"/>
                  <a:pt x="828" y="737"/>
                </a:cubicBezTo>
                <a:cubicBezTo>
                  <a:pt x="815" y="743"/>
                  <a:pt x="804" y="757"/>
                  <a:pt x="795" y="770"/>
                </a:cubicBezTo>
                <a:cubicBezTo>
                  <a:pt x="784" y="788"/>
                  <a:pt x="768" y="824"/>
                  <a:pt x="771" y="830"/>
                </a:cubicBezTo>
                <a:cubicBezTo>
                  <a:pt x="774" y="836"/>
                  <a:pt x="812" y="811"/>
                  <a:pt x="827" y="791"/>
                </a:cubicBezTo>
                <a:cubicBezTo>
                  <a:pt x="835" y="780"/>
                  <a:pt x="850" y="758"/>
                  <a:pt x="841" y="742"/>
                </a:cubicBezTo>
                <a:cubicBezTo>
                  <a:pt x="840" y="741"/>
                  <a:pt x="839" y="739"/>
                  <a:pt x="837" y="738"/>
                </a:cubicBezTo>
                <a:close/>
                <a:moveTo>
                  <a:pt x="832" y="2073"/>
                </a:moveTo>
                <a:cubicBezTo>
                  <a:pt x="832" y="2070"/>
                  <a:pt x="831" y="2067"/>
                  <a:pt x="830" y="2065"/>
                </a:cubicBezTo>
                <a:cubicBezTo>
                  <a:pt x="827" y="2062"/>
                  <a:pt x="824" y="2062"/>
                  <a:pt x="821" y="2063"/>
                </a:cubicBezTo>
                <a:cubicBezTo>
                  <a:pt x="814" y="2065"/>
                  <a:pt x="810" y="2071"/>
                  <a:pt x="806" y="2077"/>
                </a:cubicBezTo>
                <a:cubicBezTo>
                  <a:pt x="801" y="2085"/>
                  <a:pt x="796" y="2092"/>
                  <a:pt x="793" y="2101"/>
                </a:cubicBezTo>
                <a:cubicBezTo>
                  <a:pt x="787" y="2116"/>
                  <a:pt x="783" y="2131"/>
                  <a:pt x="778" y="2146"/>
                </a:cubicBezTo>
                <a:cubicBezTo>
                  <a:pt x="777" y="2150"/>
                  <a:pt x="776" y="2154"/>
                  <a:pt x="774" y="2159"/>
                </a:cubicBezTo>
                <a:cubicBezTo>
                  <a:pt x="797" y="2159"/>
                  <a:pt x="797" y="2159"/>
                  <a:pt x="797" y="2159"/>
                </a:cubicBezTo>
                <a:cubicBezTo>
                  <a:pt x="800" y="2155"/>
                  <a:pt x="802" y="2152"/>
                  <a:pt x="804" y="2149"/>
                </a:cubicBezTo>
                <a:cubicBezTo>
                  <a:pt x="811" y="2137"/>
                  <a:pt x="817" y="2125"/>
                  <a:pt x="823" y="2113"/>
                </a:cubicBezTo>
                <a:cubicBezTo>
                  <a:pt x="828" y="2100"/>
                  <a:pt x="834" y="2088"/>
                  <a:pt x="832" y="2073"/>
                </a:cubicBezTo>
                <a:close/>
                <a:moveTo>
                  <a:pt x="782" y="2035"/>
                </a:moveTo>
                <a:cubicBezTo>
                  <a:pt x="783" y="2021"/>
                  <a:pt x="784" y="1998"/>
                  <a:pt x="772" y="1991"/>
                </a:cubicBezTo>
                <a:cubicBezTo>
                  <a:pt x="767" y="1988"/>
                  <a:pt x="760" y="1990"/>
                  <a:pt x="756" y="1995"/>
                </a:cubicBezTo>
                <a:cubicBezTo>
                  <a:pt x="752" y="2000"/>
                  <a:pt x="750" y="2008"/>
                  <a:pt x="749" y="2015"/>
                </a:cubicBezTo>
                <a:cubicBezTo>
                  <a:pt x="750" y="2040"/>
                  <a:pt x="753" y="2065"/>
                  <a:pt x="756" y="2090"/>
                </a:cubicBezTo>
                <a:cubicBezTo>
                  <a:pt x="758" y="2100"/>
                  <a:pt x="759" y="2109"/>
                  <a:pt x="761" y="2119"/>
                </a:cubicBezTo>
                <a:cubicBezTo>
                  <a:pt x="762" y="2122"/>
                  <a:pt x="765" y="2141"/>
                  <a:pt x="769" y="2133"/>
                </a:cubicBezTo>
                <a:cubicBezTo>
                  <a:pt x="771" y="2128"/>
                  <a:pt x="772" y="2122"/>
                  <a:pt x="773" y="2117"/>
                </a:cubicBezTo>
                <a:cubicBezTo>
                  <a:pt x="775" y="2107"/>
                  <a:pt x="776" y="2097"/>
                  <a:pt x="777" y="2086"/>
                </a:cubicBezTo>
                <a:cubicBezTo>
                  <a:pt x="780" y="2069"/>
                  <a:pt x="782" y="2052"/>
                  <a:pt x="782" y="2035"/>
                </a:cubicBezTo>
                <a:close/>
                <a:moveTo>
                  <a:pt x="837" y="2149"/>
                </a:moveTo>
                <a:cubicBezTo>
                  <a:pt x="837" y="2149"/>
                  <a:pt x="836" y="2149"/>
                  <a:pt x="836" y="2148"/>
                </a:cubicBezTo>
                <a:cubicBezTo>
                  <a:pt x="834" y="2147"/>
                  <a:pt x="831" y="2147"/>
                  <a:pt x="828" y="2148"/>
                </a:cubicBezTo>
                <a:cubicBezTo>
                  <a:pt x="823" y="2151"/>
                  <a:pt x="818" y="2154"/>
                  <a:pt x="813" y="2159"/>
                </a:cubicBezTo>
                <a:cubicBezTo>
                  <a:pt x="843" y="2159"/>
                  <a:pt x="843" y="2159"/>
                  <a:pt x="843" y="2159"/>
                </a:cubicBezTo>
                <a:cubicBezTo>
                  <a:pt x="842" y="2157"/>
                  <a:pt x="842" y="2155"/>
                  <a:pt x="841" y="2153"/>
                </a:cubicBezTo>
                <a:cubicBezTo>
                  <a:pt x="840" y="2152"/>
                  <a:pt x="839" y="2150"/>
                  <a:pt x="837" y="2149"/>
                </a:cubicBezTo>
                <a:close/>
                <a:moveTo>
                  <a:pt x="744" y="2106"/>
                </a:moveTo>
                <a:cubicBezTo>
                  <a:pt x="740" y="2091"/>
                  <a:pt x="734" y="2068"/>
                  <a:pt x="720" y="2063"/>
                </a:cubicBezTo>
                <a:cubicBezTo>
                  <a:pt x="716" y="2061"/>
                  <a:pt x="711" y="2062"/>
                  <a:pt x="708" y="2067"/>
                </a:cubicBezTo>
                <a:cubicBezTo>
                  <a:pt x="704" y="2072"/>
                  <a:pt x="704" y="2081"/>
                  <a:pt x="706" y="2088"/>
                </a:cubicBezTo>
                <a:cubicBezTo>
                  <a:pt x="712" y="2109"/>
                  <a:pt x="720" y="2129"/>
                  <a:pt x="730" y="2148"/>
                </a:cubicBezTo>
                <a:cubicBezTo>
                  <a:pt x="732" y="2151"/>
                  <a:pt x="734" y="2155"/>
                  <a:pt x="737" y="2159"/>
                </a:cubicBezTo>
                <a:cubicBezTo>
                  <a:pt x="758" y="2159"/>
                  <a:pt x="758" y="2159"/>
                  <a:pt x="758" y="2159"/>
                </a:cubicBezTo>
                <a:cubicBezTo>
                  <a:pt x="758" y="2158"/>
                  <a:pt x="757" y="2157"/>
                  <a:pt x="757" y="2157"/>
                </a:cubicBezTo>
                <a:cubicBezTo>
                  <a:pt x="754" y="2139"/>
                  <a:pt x="749" y="2122"/>
                  <a:pt x="744" y="2106"/>
                </a:cubicBezTo>
                <a:close/>
                <a:moveTo>
                  <a:pt x="14" y="2035"/>
                </a:moveTo>
                <a:cubicBezTo>
                  <a:pt x="15" y="2021"/>
                  <a:pt x="16" y="1998"/>
                  <a:pt x="4" y="1991"/>
                </a:cubicBezTo>
                <a:cubicBezTo>
                  <a:pt x="3" y="1991"/>
                  <a:pt x="2" y="1990"/>
                  <a:pt x="2" y="1990"/>
                </a:cubicBezTo>
                <a:cubicBezTo>
                  <a:pt x="2" y="2131"/>
                  <a:pt x="2" y="2131"/>
                  <a:pt x="2" y="2131"/>
                </a:cubicBezTo>
                <a:cubicBezTo>
                  <a:pt x="3" y="2127"/>
                  <a:pt x="4" y="2121"/>
                  <a:pt x="5" y="2117"/>
                </a:cubicBezTo>
                <a:cubicBezTo>
                  <a:pt x="7" y="2107"/>
                  <a:pt x="8" y="2097"/>
                  <a:pt x="9" y="2086"/>
                </a:cubicBezTo>
                <a:cubicBezTo>
                  <a:pt x="12" y="2069"/>
                  <a:pt x="14" y="2052"/>
                  <a:pt x="14" y="2035"/>
                </a:cubicBezTo>
                <a:close/>
                <a:moveTo>
                  <a:pt x="64" y="2073"/>
                </a:moveTo>
                <a:cubicBezTo>
                  <a:pt x="64" y="2070"/>
                  <a:pt x="63" y="2067"/>
                  <a:pt x="62" y="2065"/>
                </a:cubicBezTo>
                <a:cubicBezTo>
                  <a:pt x="59" y="2062"/>
                  <a:pt x="56" y="2062"/>
                  <a:pt x="53" y="2063"/>
                </a:cubicBezTo>
                <a:cubicBezTo>
                  <a:pt x="46" y="2065"/>
                  <a:pt x="42" y="2071"/>
                  <a:pt x="38" y="2077"/>
                </a:cubicBezTo>
                <a:cubicBezTo>
                  <a:pt x="33" y="2085"/>
                  <a:pt x="28" y="2092"/>
                  <a:pt x="25" y="2101"/>
                </a:cubicBezTo>
                <a:cubicBezTo>
                  <a:pt x="19" y="2116"/>
                  <a:pt x="15" y="2131"/>
                  <a:pt x="10" y="2146"/>
                </a:cubicBezTo>
                <a:cubicBezTo>
                  <a:pt x="9" y="2150"/>
                  <a:pt x="8" y="2154"/>
                  <a:pt x="6" y="2159"/>
                </a:cubicBezTo>
                <a:cubicBezTo>
                  <a:pt x="30" y="2159"/>
                  <a:pt x="30" y="2159"/>
                  <a:pt x="30" y="2159"/>
                </a:cubicBezTo>
                <a:cubicBezTo>
                  <a:pt x="32" y="2155"/>
                  <a:pt x="34" y="2152"/>
                  <a:pt x="36" y="2149"/>
                </a:cubicBezTo>
                <a:cubicBezTo>
                  <a:pt x="43" y="2137"/>
                  <a:pt x="49" y="2125"/>
                  <a:pt x="55" y="2113"/>
                </a:cubicBezTo>
                <a:cubicBezTo>
                  <a:pt x="60" y="2100"/>
                  <a:pt x="66" y="2088"/>
                  <a:pt x="64" y="2073"/>
                </a:cubicBezTo>
                <a:close/>
                <a:moveTo>
                  <a:pt x="403" y="1819"/>
                </a:moveTo>
                <a:cubicBezTo>
                  <a:pt x="409" y="1811"/>
                  <a:pt x="415" y="1803"/>
                  <a:pt x="420" y="1794"/>
                </a:cubicBezTo>
                <a:cubicBezTo>
                  <a:pt x="427" y="1783"/>
                  <a:pt x="433" y="1771"/>
                  <a:pt x="439" y="1758"/>
                </a:cubicBezTo>
                <a:cubicBezTo>
                  <a:pt x="444" y="1746"/>
                  <a:pt x="450" y="1733"/>
                  <a:pt x="448" y="1718"/>
                </a:cubicBezTo>
                <a:cubicBezTo>
                  <a:pt x="448" y="1715"/>
                  <a:pt x="447" y="1712"/>
                  <a:pt x="446" y="1710"/>
                </a:cubicBezTo>
                <a:cubicBezTo>
                  <a:pt x="443" y="1707"/>
                  <a:pt x="440" y="1707"/>
                  <a:pt x="437" y="1708"/>
                </a:cubicBezTo>
                <a:cubicBezTo>
                  <a:pt x="430" y="1710"/>
                  <a:pt x="426" y="1716"/>
                  <a:pt x="422" y="1723"/>
                </a:cubicBezTo>
                <a:cubicBezTo>
                  <a:pt x="417" y="1730"/>
                  <a:pt x="412" y="1738"/>
                  <a:pt x="409" y="1747"/>
                </a:cubicBezTo>
                <a:cubicBezTo>
                  <a:pt x="403" y="1761"/>
                  <a:pt x="399" y="1777"/>
                  <a:pt x="394" y="1792"/>
                </a:cubicBezTo>
                <a:cubicBezTo>
                  <a:pt x="390" y="1807"/>
                  <a:pt x="381" y="1833"/>
                  <a:pt x="385" y="1837"/>
                </a:cubicBezTo>
                <a:cubicBezTo>
                  <a:pt x="388" y="1841"/>
                  <a:pt x="398" y="1826"/>
                  <a:pt x="403" y="1819"/>
                </a:cubicBezTo>
                <a:close/>
                <a:moveTo>
                  <a:pt x="69" y="2149"/>
                </a:moveTo>
                <a:cubicBezTo>
                  <a:pt x="69" y="2149"/>
                  <a:pt x="68" y="2149"/>
                  <a:pt x="68" y="2148"/>
                </a:cubicBezTo>
                <a:cubicBezTo>
                  <a:pt x="66" y="2147"/>
                  <a:pt x="63" y="2147"/>
                  <a:pt x="60" y="2148"/>
                </a:cubicBezTo>
                <a:cubicBezTo>
                  <a:pt x="55" y="2151"/>
                  <a:pt x="50" y="2154"/>
                  <a:pt x="45" y="2159"/>
                </a:cubicBezTo>
                <a:cubicBezTo>
                  <a:pt x="75" y="2159"/>
                  <a:pt x="75" y="2159"/>
                  <a:pt x="75" y="2159"/>
                </a:cubicBezTo>
                <a:cubicBezTo>
                  <a:pt x="74" y="2157"/>
                  <a:pt x="74" y="2155"/>
                  <a:pt x="73" y="2153"/>
                </a:cubicBezTo>
                <a:cubicBezTo>
                  <a:pt x="72" y="2152"/>
                  <a:pt x="71" y="2150"/>
                  <a:pt x="69" y="2149"/>
                </a:cubicBezTo>
                <a:close/>
                <a:moveTo>
                  <a:pt x="19" y="1468"/>
                </a:moveTo>
                <a:cubicBezTo>
                  <a:pt x="25" y="1460"/>
                  <a:pt x="31" y="1452"/>
                  <a:pt x="36" y="1443"/>
                </a:cubicBezTo>
                <a:cubicBezTo>
                  <a:pt x="43" y="1432"/>
                  <a:pt x="49" y="1420"/>
                  <a:pt x="55" y="1407"/>
                </a:cubicBezTo>
                <a:cubicBezTo>
                  <a:pt x="60" y="1395"/>
                  <a:pt x="66" y="1382"/>
                  <a:pt x="64" y="1368"/>
                </a:cubicBezTo>
                <a:cubicBezTo>
                  <a:pt x="64" y="1364"/>
                  <a:pt x="63" y="1361"/>
                  <a:pt x="62" y="1359"/>
                </a:cubicBezTo>
                <a:cubicBezTo>
                  <a:pt x="59" y="1356"/>
                  <a:pt x="56" y="1356"/>
                  <a:pt x="53" y="1357"/>
                </a:cubicBezTo>
                <a:cubicBezTo>
                  <a:pt x="46" y="1359"/>
                  <a:pt x="42" y="1365"/>
                  <a:pt x="38" y="1372"/>
                </a:cubicBezTo>
                <a:cubicBezTo>
                  <a:pt x="33" y="1379"/>
                  <a:pt x="28" y="1387"/>
                  <a:pt x="25" y="1396"/>
                </a:cubicBezTo>
                <a:cubicBezTo>
                  <a:pt x="19" y="1411"/>
                  <a:pt x="15" y="1426"/>
                  <a:pt x="10" y="1441"/>
                </a:cubicBezTo>
                <a:cubicBezTo>
                  <a:pt x="8" y="1449"/>
                  <a:pt x="4" y="1461"/>
                  <a:pt x="2" y="1471"/>
                </a:cubicBezTo>
                <a:cubicBezTo>
                  <a:pt x="2" y="1487"/>
                  <a:pt x="2" y="1487"/>
                  <a:pt x="2" y="1487"/>
                </a:cubicBezTo>
                <a:cubicBezTo>
                  <a:pt x="6" y="1488"/>
                  <a:pt x="14" y="1474"/>
                  <a:pt x="19" y="1468"/>
                </a:cubicBezTo>
                <a:close/>
                <a:moveTo>
                  <a:pt x="9" y="1381"/>
                </a:moveTo>
                <a:cubicBezTo>
                  <a:pt x="12" y="1364"/>
                  <a:pt x="14" y="1347"/>
                  <a:pt x="14" y="1330"/>
                </a:cubicBezTo>
                <a:cubicBezTo>
                  <a:pt x="15" y="1316"/>
                  <a:pt x="16" y="1293"/>
                  <a:pt x="4" y="1285"/>
                </a:cubicBezTo>
                <a:cubicBezTo>
                  <a:pt x="3" y="1285"/>
                  <a:pt x="2" y="1285"/>
                  <a:pt x="2" y="1285"/>
                </a:cubicBezTo>
                <a:cubicBezTo>
                  <a:pt x="2" y="1425"/>
                  <a:pt x="2" y="1425"/>
                  <a:pt x="2" y="1425"/>
                </a:cubicBezTo>
                <a:cubicBezTo>
                  <a:pt x="3" y="1421"/>
                  <a:pt x="4" y="1416"/>
                  <a:pt x="5" y="1411"/>
                </a:cubicBezTo>
                <a:cubicBezTo>
                  <a:pt x="7" y="1401"/>
                  <a:pt x="8" y="1391"/>
                  <a:pt x="9" y="1381"/>
                </a:cubicBezTo>
                <a:close/>
                <a:moveTo>
                  <a:pt x="360" y="1751"/>
                </a:moveTo>
                <a:cubicBezTo>
                  <a:pt x="356" y="1736"/>
                  <a:pt x="350" y="1713"/>
                  <a:pt x="337" y="1708"/>
                </a:cubicBezTo>
                <a:cubicBezTo>
                  <a:pt x="332" y="1706"/>
                  <a:pt x="327" y="1708"/>
                  <a:pt x="324" y="1712"/>
                </a:cubicBezTo>
                <a:cubicBezTo>
                  <a:pt x="320" y="1718"/>
                  <a:pt x="320" y="1726"/>
                  <a:pt x="322" y="1733"/>
                </a:cubicBezTo>
                <a:cubicBezTo>
                  <a:pt x="328" y="1754"/>
                  <a:pt x="336" y="1774"/>
                  <a:pt x="346" y="1793"/>
                </a:cubicBezTo>
                <a:cubicBezTo>
                  <a:pt x="351" y="1802"/>
                  <a:pt x="357" y="1811"/>
                  <a:pt x="362" y="1820"/>
                </a:cubicBezTo>
                <a:cubicBezTo>
                  <a:pt x="365" y="1824"/>
                  <a:pt x="379" y="1848"/>
                  <a:pt x="379" y="1838"/>
                </a:cubicBezTo>
                <a:cubicBezTo>
                  <a:pt x="379" y="1826"/>
                  <a:pt x="376" y="1813"/>
                  <a:pt x="373" y="1802"/>
                </a:cubicBezTo>
                <a:cubicBezTo>
                  <a:pt x="370" y="1785"/>
                  <a:pt x="365" y="1768"/>
                  <a:pt x="360" y="1751"/>
                </a:cubicBezTo>
                <a:close/>
                <a:moveTo>
                  <a:pt x="69" y="1444"/>
                </a:moveTo>
                <a:cubicBezTo>
                  <a:pt x="69" y="1443"/>
                  <a:pt x="68" y="1443"/>
                  <a:pt x="68" y="1443"/>
                </a:cubicBezTo>
                <a:cubicBezTo>
                  <a:pt x="66" y="1442"/>
                  <a:pt x="63" y="1442"/>
                  <a:pt x="60" y="1443"/>
                </a:cubicBezTo>
                <a:cubicBezTo>
                  <a:pt x="47" y="1448"/>
                  <a:pt x="36" y="1463"/>
                  <a:pt x="27" y="1476"/>
                </a:cubicBezTo>
                <a:cubicBezTo>
                  <a:pt x="16" y="1493"/>
                  <a:pt x="0" y="1529"/>
                  <a:pt x="3" y="1536"/>
                </a:cubicBezTo>
                <a:cubicBezTo>
                  <a:pt x="6" y="1542"/>
                  <a:pt x="44" y="1517"/>
                  <a:pt x="59" y="1497"/>
                </a:cubicBezTo>
                <a:cubicBezTo>
                  <a:pt x="67" y="1485"/>
                  <a:pt x="82" y="1464"/>
                  <a:pt x="73" y="1448"/>
                </a:cubicBezTo>
                <a:cubicBezTo>
                  <a:pt x="72" y="1446"/>
                  <a:pt x="71" y="1445"/>
                  <a:pt x="69" y="1444"/>
                </a:cubicBezTo>
                <a:close/>
                <a:moveTo>
                  <a:pt x="362" y="1841"/>
                </a:moveTo>
                <a:cubicBezTo>
                  <a:pt x="356" y="1827"/>
                  <a:pt x="349" y="1814"/>
                  <a:pt x="340" y="1802"/>
                </a:cubicBezTo>
                <a:cubicBezTo>
                  <a:pt x="337" y="1797"/>
                  <a:pt x="333" y="1793"/>
                  <a:pt x="328" y="1791"/>
                </a:cubicBezTo>
                <a:cubicBezTo>
                  <a:pt x="323" y="1789"/>
                  <a:pt x="317" y="1791"/>
                  <a:pt x="314" y="1796"/>
                </a:cubicBezTo>
                <a:cubicBezTo>
                  <a:pt x="312" y="1800"/>
                  <a:pt x="311" y="1804"/>
                  <a:pt x="312" y="1808"/>
                </a:cubicBezTo>
                <a:cubicBezTo>
                  <a:pt x="312" y="1812"/>
                  <a:pt x="313" y="1816"/>
                  <a:pt x="314" y="1820"/>
                </a:cubicBezTo>
                <a:cubicBezTo>
                  <a:pt x="325" y="1849"/>
                  <a:pt x="345" y="1869"/>
                  <a:pt x="365" y="1886"/>
                </a:cubicBezTo>
                <a:cubicBezTo>
                  <a:pt x="367" y="1887"/>
                  <a:pt x="369" y="1889"/>
                  <a:pt x="371" y="1890"/>
                </a:cubicBezTo>
                <a:cubicBezTo>
                  <a:pt x="372" y="1890"/>
                  <a:pt x="373" y="1890"/>
                  <a:pt x="374" y="1890"/>
                </a:cubicBezTo>
                <a:cubicBezTo>
                  <a:pt x="375" y="1890"/>
                  <a:pt x="376" y="1889"/>
                  <a:pt x="377" y="1888"/>
                </a:cubicBezTo>
                <a:cubicBezTo>
                  <a:pt x="381" y="1883"/>
                  <a:pt x="375" y="1869"/>
                  <a:pt x="374" y="1865"/>
                </a:cubicBezTo>
                <a:cubicBezTo>
                  <a:pt x="370" y="1856"/>
                  <a:pt x="366" y="1849"/>
                  <a:pt x="362" y="1841"/>
                </a:cubicBezTo>
                <a:close/>
                <a:moveTo>
                  <a:pt x="69" y="738"/>
                </a:moveTo>
                <a:cubicBezTo>
                  <a:pt x="69" y="738"/>
                  <a:pt x="68" y="738"/>
                  <a:pt x="68" y="737"/>
                </a:cubicBezTo>
                <a:cubicBezTo>
                  <a:pt x="66" y="736"/>
                  <a:pt x="63" y="736"/>
                  <a:pt x="60" y="737"/>
                </a:cubicBezTo>
                <a:cubicBezTo>
                  <a:pt x="47" y="743"/>
                  <a:pt x="36" y="757"/>
                  <a:pt x="27" y="770"/>
                </a:cubicBezTo>
                <a:cubicBezTo>
                  <a:pt x="16" y="788"/>
                  <a:pt x="0" y="824"/>
                  <a:pt x="3" y="830"/>
                </a:cubicBezTo>
                <a:cubicBezTo>
                  <a:pt x="6" y="836"/>
                  <a:pt x="44" y="811"/>
                  <a:pt x="59" y="791"/>
                </a:cubicBezTo>
                <a:cubicBezTo>
                  <a:pt x="67" y="780"/>
                  <a:pt x="82" y="758"/>
                  <a:pt x="73" y="742"/>
                </a:cubicBezTo>
                <a:cubicBezTo>
                  <a:pt x="72" y="741"/>
                  <a:pt x="71" y="739"/>
                  <a:pt x="69" y="738"/>
                </a:cubicBezTo>
                <a:close/>
                <a:moveTo>
                  <a:pt x="69" y="32"/>
                </a:moveTo>
                <a:cubicBezTo>
                  <a:pt x="69" y="32"/>
                  <a:pt x="68" y="32"/>
                  <a:pt x="68" y="32"/>
                </a:cubicBezTo>
                <a:cubicBezTo>
                  <a:pt x="66" y="31"/>
                  <a:pt x="63" y="31"/>
                  <a:pt x="60" y="32"/>
                </a:cubicBezTo>
                <a:cubicBezTo>
                  <a:pt x="47" y="37"/>
                  <a:pt x="36" y="52"/>
                  <a:pt x="27" y="65"/>
                </a:cubicBezTo>
                <a:cubicBezTo>
                  <a:pt x="16" y="82"/>
                  <a:pt x="0" y="118"/>
                  <a:pt x="3" y="124"/>
                </a:cubicBezTo>
                <a:cubicBezTo>
                  <a:pt x="6" y="131"/>
                  <a:pt x="44" y="106"/>
                  <a:pt x="59" y="85"/>
                </a:cubicBezTo>
                <a:cubicBezTo>
                  <a:pt x="67" y="74"/>
                  <a:pt x="82" y="52"/>
                  <a:pt x="73" y="37"/>
                </a:cubicBezTo>
                <a:cubicBezTo>
                  <a:pt x="72" y="35"/>
                  <a:pt x="71" y="33"/>
                  <a:pt x="69" y="32"/>
                </a:cubicBezTo>
                <a:close/>
              </a:path>
            </a:pathLst>
          </a:custGeom>
          <a:solidFill>
            <a:schemeClr val="accent2">
              <a:lumMod val="40000"/>
              <a:lumOff val="60000"/>
              <a:alpha val="75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7DA63EE8-CFEF-466F-9162-83EBBB6C6D5B}" type="datetimeFigureOut">
              <a:rPr lang="en-US" smtClean="0"/>
              <a:t>12/1/2020</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2D7A21E4-5F00-4EB3-BCDB-8E866749B520}" type="slidenum">
              <a:rPr lang="en-US" smtClean="0"/>
              <a:t>‹#›</a:t>
            </a:fld>
            <a:endParaRPr lang="en-US"/>
          </a:p>
        </p:txBody>
      </p:sp>
    </p:spTree>
    <p:extLst>
      <p:ext uri="{BB962C8B-B14F-4D97-AF65-F5344CB8AC3E}">
        <p14:creationId xmlns:p14="http://schemas.microsoft.com/office/powerpoint/2010/main" val="2298617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A63EE8-CFEF-466F-9162-83EBBB6C6D5B}"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7A21E4-5F00-4EB3-BCDB-8E866749B520}" type="slidenum">
              <a:rPr lang="en-US" smtClean="0"/>
              <a:t>‹#›</a:t>
            </a:fld>
            <a:endParaRPr lang="en-US"/>
          </a:p>
        </p:txBody>
      </p:sp>
    </p:spTree>
    <p:extLst>
      <p:ext uri="{BB962C8B-B14F-4D97-AF65-F5344CB8AC3E}">
        <p14:creationId xmlns:p14="http://schemas.microsoft.com/office/powerpoint/2010/main" val="3252594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4" name="Freeform 9"/>
          <p:cNvSpPr>
            <a:spLocks noEditPoints="1"/>
          </p:cNvSpPr>
          <p:nvPr/>
        </p:nvSpPr>
        <p:spPr bwMode="auto">
          <a:xfrm>
            <a:off x="0" y="1"/>
            <a:ext cx="2706681" cy="6858000"/>
          </a:xfrm>
          <a:custGeom>
            <a:avLst/>
            <a:gdLst/>
            <a:ahLst/>
            <a:cxnLst/>
            <a:rect l="0" t="0" r="r" b="b"/>
            <a:pathLst>
              <a:path w="850" h="2159">
                <a:moveTo>
                  <a:pt x="385" y="1133"/>
                </a:moveTo>
                <a:cubicBezTo>
                  <a:pt x="388" y="1137"/>
                  <a:pt x="398" y="1122"/>
                  <a:pt x="403" y="1115"/>
                </a:cubicBezTo>
                <a:cubicBezTo>
                  <a:pt x="409" y="1107"/>
                  <a:pt x="415" y="1099"/>
                  <a:pt x="420" y="1090"/>
                </a:cubicBezTo>
                <a:cubicBezTo>
                  <a:pt x="427" y="1079"/>
                  <a:pt x="433" y="1067"/>
                  <a:pt x="439" y="1054"/>
                </a:cubicBezTo>
                <a:cubicBezTo>
                  <a:pt x="444" y="1042"/>
                  <a:pt x="450" y="1030"/>
                  <a:pt x="448" y="1015"/>
                </a:cubicBezTo>
                <a:cubicBezTo>
                  <a:pt x="448" y="1012"/>
                  <a:pt x="447" y="1008"/>
                  <a:pt x="446" y="1006"/>
                </a:cubicBezTo>
                <a:cubicBezTo>
                  <a:pt x="443" y="1003"/>
                  <a:pt x="440" y="1003"/>
                  <a:pt x="437" y="1004"/>
                </a:cubicBezTo>
                <a:cubicBezTo>
                  <a:pt x="430" y="1006"/>
                  <a:pt x="426" y="1012"/>
                  <a:pt x="422" y="1019"/>
                </a:cubicBezTo>
                <a:cubicBezTo>
                  <a:pt x="417" y="1026"/>
                  <a:pt x="412" y="1034"/>
                  <a:pt x="409" y="1043"/>
                </a:cubicBezTo>
                <a:cubicBezTo>
                  <a:pt x="403" y="1058"/>
                  <a:pt x="399" y="1073"/>
                  <a:pt x="394" y="1088"/>
                </a:cubicBezTo>
                <a:cubicBezTo>
                  <a:pt x="390" y="1103"/>
                  <a:pt x="381" y="1129"/>
                  <a:pt x="385" y="1133"/>
                </a:cubicBezTo>
                <a:close/>
                <a:moveTo>
                  <a:pt x="360" y="1047"/>
                </a:moveTo>
                <a:cubicBezTo>
                  <a:pt x="356" y="1033"/>
                  <a:pt x="350" y="1009"/>
                  <a:pt x="337" y="1004"/>
                </a:cubicBezTo>
                <a:cubicBezTo>
                  <a:pt x="332" y="1003"/>
                  <a:pt x="327" y="1004"/>
                  <a:pt x="324" y="1008"/>
                </a:cubicBezTo>
                <a:cubicBezTo>
                  <a:pt x="320" y="1014"/>
                  <a:pt x="320" y="1022"/>
                  <a:pt x="322" y="1029"/>
                </a:cubicBezTo>
                <a:cubicBezTo>
                  <a:pt x="328" y="1050"/>
                  <a:pt x="336" y="1071"/>
                  <a:pt x="346" y="1089"/>
                </a:cubicBezTo>
                <a:cubicBezTo>
                  <a:pt x="351" y="1098"/>
                  <a:pt x="357" y="1107"/>
                  <a:pt x="362" y="1116"/>
                </a:cubicBezTo>
                <a:cubicBezTo>
                  <a:pt x="365" y="1120"/>
                  <a:pt x="379" y="1144"/>
                  <a:pt x="379" y="1134"/>
                </a:cubicBezTo>
                <a:cubicBezTo>
                  <a:pt x="379" y="1122"/>
                  <a:pt x="376" y="1110"/>
                  <a:pt x="373" y="1098"/>
                </a:cubicBezTo>
                <a:cubicBezTo>
                  <a:pt x="370" y="1081"/>
                  <a:pt x="365" y="1064"/>
                  <a:pt x="360" y="1047"/>
                </a:cubicBezTo>
                <a:close/>
                <a:moveTo>
                  <a:pt x="385" y="425"/>
                </a:moveTo>
                <a:cubicBezTo>
                  <a:pt x="388" y="429"/>
                  <a:pt x="398" y="414"/>
                  <a:pt x="403" y="406"/>
                </a:cubicBezTo>
                <a:cubicBezTo>
                  <a:pt x="409" y="399"/>
                  <a:pt x="415" y="390"/>
                  <a:pt x="420" y="382"/>
                </a:cubicBezTo>
                <a:cubicBezTo>
                  <a:pt x="427" y="370"/>
                  <a:pt x="433" y="358"/>
                  <a:pt x="439" y="346"/>
                </a:cubicBezTo>
                <a:cubicBezTo>
                  <a:pt x="444" y="333"/>
                  <a:pt x="450" y="321"/>
                  <a:pt x="448" y="306"/>
                </a:cubicBezTo>
                <a:cubicBezTo>
                  <a:pt x="448" y="303"/>
                  <a:pt x="447" y="300"/>
                  <a:pt x="446" y="298"/>
                </a:cubicBezTo>
                <a:cubicBezTo>
                  <a:pt x="443" y="295"/>
                  <a:pt x="440" y="295"/>
                  <a:pt x="437" y="296"/>
                </a:cubicBezTo>
                <a:cubicBezTo>
                  <a:pt x="430" y="298"/>
                  <a:pt x="426" y="304"/>
                  <a:pt x="422" y="310"/>
                </a:cubicBezTo>
                <a:cubicBezTo>
                  <a:pt x="417" y="318"/>
                  <a:pt x="412" y="326"/>
                  <a:pt x="409" y="335"/>
                </a:cubicBezTo>
                <a:cubicBezTo>
                  <a:pt x="403" y="349"/>
                  <a:pt x="399" y="364"/>
                  <a:pt x="394" y="380"/>
                </a:cubicBezTo>
                <a:cubicBezTo>
                  <a:pt x="390" y="394"/>
                  <a:pt x="381" y="421"/>
                  <a:pt x="385" y="425"/>
                </a:cubicBezTo>
                <a:close/>
                <a:moveTo>
                  <a:pt x="377" y="352"/>
                </a:moveTo>
                <a:cubicBezTo>
                  <a:pt x="378" y="355"/>
                  <a:pt x="381" y="374"/>
                  <a:pt x="385" y="366"/>
                </a:cubicBezTo>
                <a:cubicBezTo>
                  <a:pt x="387" y="361"/>
                  <a:pt x="388" y="355"/>
                  <a:pt x="389" y="350"/>
                </a:cubicBezTo>
                <a:cubicBezTo>
                  <a:pt x="391" y="340"/>
                  <a:pt x="392" y="330"/>
                  <a:pt x="393" y="320"/>
                </a:cubicBezTo>
                <a:cubicBezTo>
                  <a:pt x="396" y="303"/>
                  <a:pt x="398" y="286"/>
                  <a:pt x="398" y="268"/>
                </a:cubicBezTo>
                <a:cubicBezTo>
                  <a:pt x="399" y="254"/>
                  <a:pt x="400" y="232"/>
                  <a:pt x="388" y="224"/>
                </a:cubicBezTo>
                <a:cubicBezTo>
                  <a:pt x="383" y="221"/>
                  <a:pt x="376" y="223"/>
                  <a:pt x="372" y="228"/>
                </a:cubicBezTo>
                <a:cubicBezTo>
                  <a:pt x="368" y="233"/>
                  <a:pt x="366" y="241"/>
                  <a:pt x="365" y="248"/>
                </a:cubicBezTo>
                <a:cubicBezTo>
                  <a:pt x="366" y="273"/>
                  <a:pt x="369" y="298"/>
                  <a:pt x="372" y="323"/>
                </a:cubicBezTo>
                <a:cubicBezTo>
                  <a:pt x="374" y="333"/>
                  <a:pt x="375" y="343"/>
                  <a:pt x="377" y="352"/>
                </a:cubicBezTo>
                <a:close/>
                <a:moveTo>
                  <a:pt x="388" y="933"/>
                </a:moveTo>
                <a:cubicBezTo>
                  <a:pt x="383" y="930"/>
                  <a:pt x="376" y="932"/>
                  <a:pt x="372" y="937"/>
                </a:cubicBezTo>
                <a:cubicBezTo>
                  <a:pt x="368" y="942"/>
                  <a:pt x="366" y="949"/>
                  <a:pt x="365" y="956"/>
                </a:cubicBezTo>
                <a:cubicBezTo>
                  <a:pt x="366" y="982"/>
                  <a:pt x="369" y="1006"/>
                  <a:pt x="372" y="1031"/>
                </a:cubicBezTo>
                <a:cubicBezTo>
                  <a:pt x="374" y="1041"/>
                  <a:pt x="375" y="1051"/>
                  <a:pt x="377" y="1061"/>
                </a:cubicBezTo>
                <a:cubicBezTo>
                  <a:pt x="378" y="1064"/>
                  <a:pt x="381" y="1082"/>
                  <a:pt x="385" y="1074"/>
                </a:cubicBezTo>
                <a:cubicBezTo>
                  <a:pt x="387" y="1070"/>
                  <a:pt x="388" y="1063"/>
                  <a:pt x="389" y="1058"/>
                </a:cubicBezTo>
                <a:cubicBezTo>
                  <a:pt x="391" y="1048"/>
                  <a:pt x="392" y="1038"/>
                  <a:pt x="393" y="1028"/>
                </a:cubicBezTo>
                <a:cubicBezTo>
                  <a:pt x="396" y="1011"/>
                  <a:pt x="398" y="994"/>
                  <a:pt x="398" y="977"/>
                </a:cubicBezTo>
                <a:cubicBezTo>
                  <a:pt x="399" y="963"/>
                  <a:pt x="400" y="940"/>
                  <a:pt x="388" y="933"/>
                </a:cubicBezTo>
                <a:close/>
                <a:moveTo>
                  <a:pt x="314" y="408"/>
                </a:moveTo>
                <a:cubicBezTo>
                  <a:pt x="325" y="437"/>
                  <a:pt x="345" y="457"/>
                  <a:pt x="365" y="474"/>
                </a:cubicBezTo>
                <a:cubicBezTo>
                  <a:pt x="367" y="475"/>
                  <a:pt x="369" y="477"/>
                  <a:pt x="371" y="478"/>
                </a:cubicBezTo>
                <a:cubicBezTo>
                  <a:pt x="372" y="478"/>
                  <a:pt x="373" y="478"/>
                  <a:pt x="374" y="478"/>
                </a:cubicBezTo>
                <a:cubicBezTo>
                  <a:pt x="375" y="478"/>
                  <a:pt x="376" y="477"/>
                  <a:pt x="377" y="476"/>
                </a:cubicBezTo>
                <a:cubicBezTo>
                  <a:pt x="381" y="471"/>
                  <a:pt x="375" y="457"/>
                  <a:pt x="374" y="453"/>
                </a:cubicBezTo>
                <a:cubicBezTo>
                  <a:pt x="370" y="444"/>
                  <a:pt x="366" y="436"/>
                  <a:pt x="362" y="429"/>
                </a:cubicBezTo>
                <a:cubicBezTo>
                  <a:pt x="356" y="415"/>
                  <a:pt x="349" y="402"/>
                  <a:pt x="340" y="390"/>
                </a:cubicBezTo>
                <a:cubicBezTo>
                  <a:pt x="337" y="385"/>
                  <a:pt x="333" y="381"/>
                  <a:pt x="328" y="379"/>
                </a:cubicBezTo>
                <a:cubicBezTo>
                  <a:pt x="323" y="377"/>
                  <a:pt x="317" y="379"/>
                  <a:pt x="314" y="384"/>
                </a:cubicBezTo>
                <a:cubicBezTo>
                  <a:pt x="312" y="387"/>
                  <a:pt x="311" y="392"/>
                  <a:pt x="312" y="396"/>
                </a:cubicBezTo>
                <a:cubicBezTo>
                  <a:pt x="312" y="400"/>
                  <a:pt x="313" y="404"/>
                  <a:pt x="314" y="408"/>
                </a:cubicBezTo>
                <a:close/>
                <a:moveTo>
                  <a:pt x="9" y="675"/>
                </a:moveTo>
                <a:cubicBezTo>
                  <a:pt x="12" y="658"/>
                  <a:pt x="14" y="641"/>
                  <a:pt x="14" y="624"/>
                </a:cubicBezTo>
                <a:cubicBezTo>
                  <a:pt x="15" y="610"/>
                  <a:pt x="16" y="587"/>
                  <a:pt x="4" y="580"/>
                </a:cubicBezTo>
                <a:cubicBezTo>
                  <a:pt x="3" y="579"/>
                  <a:pt x="2" y="579"/>
                  <a:pt x="2" y="579"/>
                </a:cubicBezTo>
                <a:cubicBezTo>
                  <a:pt x="2" y="720"/>
                  <a:pt x="2" y="720"/>
                  <a:pt x="2" y="720"/>
                </a:cubicBezTo>
                <a:cubicBezTo>
                  <a:pt x="3" y="715"/>
                  <a:pt x="4" y="710"/>
                  <a:pt x="5" y="706"/>
                </a:cubicBezTo>
                <a:cubicBezTo>
                  <a:pt x="7" y="696"/>
                  <a:pt x="8" y="685"/>
                  <a:pt x="9" y="675"/>
                </a:cubicBezTo>
                <a:close/>
                <a:moveTo>
                  <a:pt x="19" y="56"/>
                </a:moveTo>
                <a:cubicBezTo>
                  <a:pt x="25" y="49"/>
                  <a:pt x="31" y="41"/>
                  <a:pt x="36" y="32"/>
                </a:cubicBezTo>
                <a:cubicBezTo>
                  <a:pt x="42" y="22"/>
                  <a:pt x="48" y="11"/>
                  <a:pt x="53" y="0"/>
                </a:cubicBezTo>
                <a:cubicBezTo>
                  <a:pt x="19" y="0"/>
                  <a:pt x="19" y="0"/>
                  <a:pt x="19" y="0"/>
                </a:cubicBezTo>
                <a:cubicBezTo>
                  <a:pt x="16" y="10"/>
                  <a:pt x="13" y="20"/>
                  <a:pt x="10" y="30"/>
                </a:cubicBezTo>
                <a:cubicBezTo>
                  <a:pt x="8" y="38"/>
                  <a:pt x="4" y="50"/>
                  <a:pt x="2" y="59"/>
                </a:cubicBezTo>
                <a:cubicBezTo>
                  <a:pt x="2" y="76"/>
                  <a:pt x="2" y="76"/>
                  <a:pt x="2" y="76"/>
                </a:cubicBezTo>
                <a:cubicBezTo>
                  <a:pt x="6" y="77"/>
                  <a:pt x="14" y="63"/>
                  <a:pt x="19" y="56"/>
                </a:cubicBezTo>
                <a:close/>
                <a:moveTo>
                  <a:pt x="314" y="1116"/>
                </a:moveTo>
                <a:cubicBezTo>
                  <a:pt x="325" y="1146"/>
                  <a:pt x="345" y="1165"/>
                  <a:pt x="365" y="1182"/>
                </a:cubicBezTo>
                <a:cubicBezTo>
                  <a:pt x="367" y="1184"/>
                  <a:pt x="369" y="1185"/>
                  <a:pt x="371" y="1186"/>
                </a:cubicBezTo>
                <a:cubicBezTo>
                  <a:pt x="372" y="1186"/>
                  <a:pt x="373" y="1186"/>
                  <a:pt x="374" y="1186"/>
                </a:cubicBezTo>
                <a:cubicBezTo>
                  <a:pt x="375" y="1186"/>
                  <a:pt x="376" y="1185"/>
                  <a:pt x="377" y="1184"/>
                </a:cubicBezTo>
                <a:cubicBezTo>
                  <a:pt x="381" y="1179"/>
                  <a:pt x="375" y="1166"/>
                  <a:pt x="374" y="1161"/>
                </a:cubicBezTo>
                <a:cubicBezTo>
                  <a:pt x="370" y="1153"/>
                  <a:pt x="366" y="1145"/>
                  <a:pt x="362" y="1137"/>
                </a:cubicBezTo>
                <a:cubicBezTo>
                  <a:pt x="356" y="1124"/>
                  <a:pt x="349" y="1110"/>
                  <a:pt x="340" y="1099"/>
                </a:cubicBezTo>
                <a:cubicBezTo>
                  <a:pt x="337" y="1094"/>
                  <a:pt x="333" y="1089"/>
                  <a:pt x="328" y="1087"/>
                </a:cubicBezTo>
                <a:cubicBezTo>
                  <a:pt x="323" y="1086"/>
                  <a:pt x="317" y="1087"/>
                  <a:pt x="314" y="1093"/>
                </a:cubicBezTo>
                <a:cubicBezTo>
                  <a:pt x="312" y="1096"/>
                  <a:pt x="311" y="1100"/>
                  <a:pt x="312" y="1104"/>
                </a:cubicBezTo>
                <a:cubicBezTo>
                  <a:pt x="312" y="1109"/>
                  <a:pt x="313" y="1112"/>
                  <a:pt x="314" y="1116"/>
                </a:cubicBezTo>
                <a:close/>
                <a:moveTo>
                  <a:pt x="346" y="381"/>
                </a:moveTo>
                <a:cubicBezTo>
                  <a:pt x="351" y="390"/>
                  <a:pt x="357" y="399"/>
                  <a:pt x="362" y="407"/>
                </a:cubicBezTo>
                <a:cubicBezTo>
                  <a:pt x="365" y="411"/>
                  <a:pt x="379" y="436"/>
                  <a:pt x="379" y="426"/>
                </a:cubicBezTo>
                <a:cubicBezTo>
                  <a:pt x="379" y="414"/>
                  <a:pt x="376" y="401"/>
                  <a:pt x="373" y="390"/>
                </a:cubicBezTo>
                <a:cubicBezTo>
                  <a:pt x="370" y="373"/>
                  <a:pt x="365" y="355"/>
                  <a:pt x="360" y="339"/>
                </a:cubicBezTo>
                <a:cubicBezTo>
                  <a:pt x="356" y="324"/>
                  <a:pt x="350" y="301"/>
                  <a:pt x="337" y="296"/>
                </a:cubicBezTo>
                <a:cubicBezTo>
                  <a:pt x="332" y="294"/>
                  <a:pt x="327" y="296"/>
                  <a:pt x="324" y="300"/>
                </a:cubicBezTo>
                <a:cubicBezTo>
                  <a:pt x="320" y="305"/>
                  <a:pt x="320" y="314"/>
                  <a:pt x="322" y="321"/>
                </a:cubicBezTo>
                <a:cubicBezTo>
                  <a:pt x="328" y="342"/>
                  <a:pt x="336" y="362"/>
                  <a:pt x="346" y="381"/>
                </a:cubicBezTo>
                <a:close/>
                <a:moveTo>
                  <a:pt x="698" y="764"/>
                </a:moveTo>
                <a:cubicBezTo>
                  <a:pt x="709" y="793"/>
                  <a:pt x="729" y="813"/>
                  <a:pt x="749" y="829"/>
                </a:cubicBezTo>
                <a:cubicBezTo>
                  <a:pt x="751" y="831"/>
                  <a:pt x="753" y="833"/>
                  <a:pt x="755" y="833"/>
                </a:cubicBezTo>
                <a:cubicBezTo>
                  <a:pt x="756" y="833"/>
                  <a:pt x="757" y="834"/>
                  <a:pt x="758" y="833"/>
                </a:cubicBezTo>
                <a:cubicBezTo>
                  <a:pt x="759" y="833"/>
                  <a:pt x="760" y="833"/>
                  <a:pt x="761" y="831"/>
                </a:cubicBezTo>
                <a:cubicBezTo>
                  <a:pt x="765" y="826"/>
                  <a:pt x="759" y="813"/>
                  <a:pt x="758" y="808"/>
                </a:cubicBezTo>
                <a:cubicBezTo>
                  <a:pt x="754" y="800"/>
                  <a:pt x="750" y="792"/>
                  <a:pt x="746" y="784"/>
                </a:cubicBezTo>
                <a:cubicBezTo>
                  <a:pt x="740" y="771"/>
                  <a:pt x="733" y="758"/>
                  <a:pt x="724" y="746"/>
                </a:cubicBezTo>
                <a:cubicBezTo>
                  <a:pt x="721" y="741"/>
                  <a:pt x="717" y="736"/>
                  <a:pt x="712" y="735"/>
                </a:cubicBezTo>
                <a:cubicBezTo>
                  <a:pt x="707" y="733"/>
                  <a:pt x="701" y="734"/>
                  <a:pt x="698" y="740"/>
                </a:cubicBezTo>
                <a:cubicBezTo>
                  <a:pt x="696" y="743"/>
                  <a:pt x="695" y="747"/>
                  <a:pt x="696" y="752"/>
                </a:cubicBezTo>
                <a:cubicBezTo>
                  <a:pt x="696" y="756"/>
                  <a:pt x="697" y="760"/>
                  <a:pt x="698" y="764"/>
                </a:cubicBezTo>
                <a:close/>
                <a:moveTo>
                  <a:pt x="2" y="0"/>
                </a:moveTo>
                <a:cubicBezTo>
                  <a:pt x="2" y="14"/>
                  <a:pt x="2" y="14"/>
                  <a:pt x="2" y="14"/>
                </a:cubicBezTo>
                <a:cubicBezTo>
                  <a:pt x="3" y="10"/>
                  <a:pt x="4" y="5"/>
                  <a:pt x="5" y="0"/>
                </a:cubicBezTo>
                <a:lnTo>
                  <a:pt x="2" y="0"/>
                </a:lnTo>
                <a:close/>
                <a:moveTo>
                  <a:pt x="769" y="1486"/>
                </a:moveTo>
                <a:cubicBezTo>
                  <a:pt x="772" y="1490"/>
                  <a:pt x="782" y="1475"/>
                  <a:pt x="787" y="1468"/>
                </a:cubicBezTo>
                <a:cubicBezTo>
                  <a:pt x="793" y="1460"/>
                  <a:pt x="799" y="1452"/>
                  <a:pt x="804" y="1443"/>
                </a:cubicBezTo>
                <a:cubicBezTo>
                  <a:pt x="811" y="1432"/>
                  <a:pt x="817" y="1420"/>
                  <a:pt x="823" y="1407"/>
                </a:cubicBezTo>
                <a:cubicBezTo>
                  <a:pt x="828" y="1395"/>
                  <a:pt x="834" y="1382"/>
                  <a:pt x="832" y="1368"/>
                </a:cubicBezTo>
                <a:cubicBezTo>
                  <a:pt x="832" y="1364"/>
                  <a:pt x="831" y="1361"/>
                  <a:pt x="830" y="1359"/>
                </a:cubicBezTo>
                <a:cubicBezTo>
                  <a:pt x="827" y="1356"/>
                  <a:pt x="824" y="1356"/>
                  <a:pt x="821" y="1357"/>
                </a:cubicBezTo>
                <a:cubicBezTo>
                  <a:pt x="814" y="1359"/>
                  <a:pt x="810" y="1365"/>
                  <a:pt x="806" y="1372"/>
                </a:cubicBezTo>
                <a:cubicBezTo>
                  <a:pt x="801" y="1379"/>
                  <a:pt x="796" y="1387"/>
                  <a:pt x="793" y="1396"/>
                </a:cubicBezTo>
                <a:cubicBezTo>
                  <a:pt x="787" y="1411"/>
                  <a:pt x="783" y="1426"/>
                  <a:pt x="778" y="1441"/>
                </a:cubicBezTo>
                <a:cubicBezTo>
                  <a:pt x="774" y="1456"/>
                  <a:pt x="765" y="1482"/>
                  <a:pt x="769" y="1486"/>
                </a:cubicBezTo>
                <a:close/>
                <a:moveTo>
                  <a:pt x="744" y="1400"/>
                </a:moveTo>
                <a:cubicBezTo>
                  <a:pt x="740" y="1385"/>
                  <a:pt x="734" y="1362"/>
                  <a:pt x="720" y="1357"/>
                </a:cubicBezTo>
                <a:cubicBezTo>
                  <a:pt x="716" y="1356"/>
                  <a:pt x="711" y="1357"/>
                  <a:pt x="708" y="1361"/>
                </a:cubicBezTo>
                <a:cubicBezTo>
                  <a:pt x="704" y="1367"/>
                  <a:pt x="704" y="1375"/>
                  <a:pt x="706" y="1382"/>
                </a:cubicBezTo>
                <a:cubicBezTo>
                  <a:pt x="712" y="1403"/>
                  <a:pt x="720" y="1423"/>
                  <a:pt x="730" y="1442"/>
                </a:cubicBezTo>
                <a:cubicBezTo>
                  <a:pt x="735" y="1451"/>
                  <a:pt x="741" y="1460"/>
                  <a:pt x="746" y="1469"/>
                </a:cubicBezTo>
                <a:cubicBezTo>
                  <a:pt x="749" y="1473"/>
                  <a:pt x="763" y="1497"/>
                  <a:pt x="763" y="1487"/>
                </a:cubicBezTo>
                <a:cubicBezTo>
                  <a:pt x="763" y="1475"/>
                  <a:pt x="760" y="1462"/>
                  <a:pt x="757" y="1451"/>
                </a:cubicBezTo>
                <a:cubicBezTo>
                  <a:pt x="754" y="1434"/>
                  <a:pt x="749" y="1417"/>
                  <a:pt x="744" y="1400"/>
                </a:cubicBezTo>
                <a:close/>
                <a:moveTo>
                  <a:pt x="698" y="58"/>
                </a:moveTo>
                <a:cubicBezTo>
                  <a:pt x="709" y="87"/>
                  <a:pt x="729" y="107"/>
                  <a:pt x="749" y="124"/>
                </a:cubicBezTo>
                <a:cubicBezTo>
                  <a:pt x="751" y="125"/>
                  <a:pt x="753" y="127"/>
                  <a:pt x="755" y="128"/>
                </a:cubicBezTo>
                <a:cubicBezTo>
                  <a:pt x="756" y="128"/>
                  <a:pt x="757" y="128"/>
                  <a:pt x="758" y="128"/>
                </a:cubicBezTo>
                <a:cubicBezTo>
                  <a:pt x="759" y="128"/>
                  <a:pt x="760" y="127"/>
                  <a:pt x="761" y="126"/>
                </a:cubicBezTo>
                <a:cubicBezTo>
                  <a:pt x="765" y="121"/>
                  <a:pt x="759" y="107"/>
                  <a:pt x="758" y="103"/>
                </a:cubicBezTo>
                <a:cubicBezTo>
                  <a:pt x="754" y="94"/>
                  <a:pt x="750" y="87"/>
                  <a:pt x="746" y="79"/>
                </a:cubicBezTo>
                <a:cubicBezTo>
                  <a:pt x="740" y="65"/>
                  <a:pt x="733" y="52"/>
                  <a:pt x="724" y="40"/>
                </a:cubicBezTo>
                <a:cubicBezTo>
                  <a:pt x="721" y="35"/>
                  <a:pt x="717" y="31"/>
                  <a:pt x="712" y="29"/>
                </a:cubicBezTo>
                <a:cubicBezTo>
                  <a:pt x="707" y="27"/>
                  <a:pt x="701" y="29"/>
                  <a:pt x="698" y="34"/>
                </a:cubicBezTo>
                <a:cubicBezTo>
                  <a:pt x="696" y="37"/>
                  <a:pt x="695" y="42"/>
                  <a:pt x="696" y="46"/>
                </a:cubicBezTo>
                <a:cubicBezTo>
                  <a:pt x="696" y="50"/>
                  <a:pt x="697" y="54"/>
                  <a:pt x="698" y="58"/>
                </a:cubicBezTo>
                <a:close/>
                <a:moveTo>
                  <a:pt x="720" y="652"/>
                </a:moveTo>
                <a:cubicBezTo>
                  <a:pt x="716" y="650"/>
                  <a:pt x="711" y="651"/>
                  <a:pt x="708" y="656"/>
                </a:cubicBezTo>
                <a:cubicBezTo>
                  <a:pt x="704" y="661"/>
                  <a:pt x="704" y="669"/>
                  <a:pt x="706" y="676"/>
                </a:cubicBezTo>
                <a:cubicBezTo>
                  <a:pt x="712" y="698"/>
                  <a:pt x="720" y="718"/>
                  <a:pt x="730" y="736"/>
                </a:cubicBezTo>
                <a:cubicBezTo>
                  <a:pt x="735" y="746"/>
                  <a:pt x="741" y="755"/>
                  <a:pt x="746" y="763"/>
                </a:cubicBezTo>
                <a:cubicBezTo>
                  <a:pt x="749" y="767"/>
                  <a:pt x="763" y="791"/>
                  <a:pt x="763" y="781"/>
                </a:cubicBezTo>
                <a:cubicBezTo>
                  <a:pt x="763" y="769"/>
                  <a:pt x="760" y="757"/>
                  <a:pt x="757" y="746"/>
                </a:cubicBezTo>
                <a:cubicBezTo>
                  <a:pt x="754" y="728"/>
                  <a:pt x="749" y="711"/>
                  <a:pt x="744" y="694"/>
                </a:cubicBezTo>
                <a:cubicBezTo>
                  <a:pt x="740" y="680"/>
                  <a:pt x="734" y="656"/>
                  <a:pt x="720" y="652"/>
                </a:cubicBezTo>
                <a:close/>
                <a:moveTo>
                  <a:pt x="795" y="65"/>
                </a:moveTo>
                <a:cubicBezTo>
                  <a:pt x="784" y="82"/>
                  <a:pt x="768" y="118"/>
                  <a:pt x="771" y="124"/>
                </a:cubicBezTo>
                <a:cubicBezTo>
                  <a:pt x="774" y="131"/>
                  <a:pt x="812" y="106"/>
                  <a:pt x="827" y="85"/>
                </a:cubicBezTo>
                <a:cubicBezTo>
                  <a:pt x="835" y="74"/>
                  <a:pt x="850" y="52"/>
                  <a:pt x="841" y="37"/>
                </a:cubicBezTo>
                <a:cubicBezTo>
                  <a:pt x="840" y="35"/>
                  <a:pt x="839" y="33"/>
                  <a:pt x="837" y="32"/>
                </a:cubicBezTo>
                <a:cubicBezTo>
                  <a:pt x="837" y="32"/>
                  <a:pt x="836" y="32"/>
                  <a:pt x="836" y="32"/>
                </a:cubicBezTo>
                <a:cubicBezTo>
                  <a:pt x="834" y="31"/>
                  <a:pt x="831" y="31"/>
                  <a:pt x="828" y="32"/>
                </a:cubicBezTo>
                <a:cubicBezTo>
                  <a:pt x="815" y="37"/>
                  <a:pt x="804" y="52"/>
                  <a:pt x="795" y="65"/>
                </a:cubicBezTo>
                <a:close/>
                <a:moveTo>
                  <a:pt x="772" y="1285"/>
                </a:moveTo>
                <a:cubicBezTo>
                  <a:pt x="767" y="1282"/>
                  <a:pt x="760" y="1285"/>
                  <a:pt x="756" y="1290"/>
                </a:cubicBezTo>
                <a:cubicBezTo>
                  <a:pt x="752" y="1295"/>
                  <a:pt x="750" y="1302"/>
                  <a:pt x="749" y="1309"/>
                </a:cubicBezTo>
                <a:cubicBezTo>
                  <a:pt x="750" y="1334"/>
                  <a:pt x="753" y="1359"/>
                  <a:pt x="756" y="1384"/>
                </a:cubicBezTo>
                <a:cubicBezTo>
                  <a:pt x="758" y="1394"/>
                  <a:pt x="759" y="1404"/>
                  <a:pt x="761" y="1414"/>
                </a:cubicBezTo>
                <a:cubicBezTo>
                  <a:pt x="762" y="1417"/>
                  <a:pt x="765" y="1435"/>
                  <a:pt x="769" y="1427"/>
                </a:cubicBezTo>
                <a:cubicBezTo>
                  <a:pt x="771" y="1423"/>
                  <a:pt x="772" y="1416"/>
                  <a:pt x="773" y="1411"/>
                </a:cubicBezTo>
                <a:cubicBezTo>
                  <a:pt x="775" y="1401"/>
                  <a:pt x="776" y="1391"/>
                  <a:pt x="777" y="1381"/>
                </a:cubicBezTo>
                <a:cubicBezTo>
                  <a:pt x="780" y="1364"/>
                  <a:pt x="782" y="1347"/>
                  <a:pt x="782" y="1330"/>
                </a:cubicBezTo>
                <a:cubicBezTo>
                  <a:pt x="783" y="1316"/>
                  <a:pt x="784" y="1293"/>
                  <a:pt x="772" y="1285"/>
                </a:cubicBezTo>
                <a:close/>
                <a:moveTo>
                  <a:pt x="746" y="58"/>
                </a:moveTo>
                <a:cubicBezTo>
                  <a:pt x="749" y="62"/>
                  <a:pt x="763" y="86"/>
                  <a:pt x="763" y="76"/>
                </a:cubicBezTo>
                <a:cubicBezTo>
                  <a:pt x="763" y="64"/>
                  <a:pt x="760" y="51"/>
                  <a:pt x="757" y="40"/>
                </a:cubicBezTo>
                <a:cubicBezTo>
                  <a:pt x="754" y="27"/>
                  <a:pt x="751" y="13"/>
                  <a:pt x="748" y="0"/>
                </a:cubicBezTo>
                <a:cubicBezTo>
                  <a:pt x="716" y="0"/>
                  <a:pt x="716" y="0"/>
                  <a:pt x="716" y="0"/>
                </a:cubicBezTo>
                <a:cubicBezTo>
                  <a:pt x="720" y="11"/>
                  <a:pt x="725" y="21"/>
                  <a:pt x="730" y="31"/>
                </a:cubicBezTo>
                <a:cubicBezTo>
                  <a:pt x="735" y="40"/>
                  <a:pt x="741" y="49"/>
                  <a:pt x="746" y="58"/>
                </a:cubicBezTo>
                <a:close/>
                <a:moveTo>
                  <a:pt x="769" y="16"/>
                </a:moveTo>
                <a:cubicBezTo>
                  <a:pt x="771" y="11"/>
                  <a:pt x="772" y="5"/>
                  <a:pt x="773" y="0"/>
                </a:cubicBezTo>
                <a:cubicBezTo>
                  <a:pt x="761" y="0"/>
                  <a:pt x="761" y="0"/>
                  <a:pt x="761" y="0"/>
                </a:cubicBezTo>
                <a:cubicBezTo>
                  <a:pt x="761" y="1"/>
                  <a:pt x="761" y="2"/>
                  <a:pt x="761" y="3"/>
                </a:cubicBezTo>
                <a:cubicBezTo>
                  <a:pt x="762" y="5"/>
                  <a:pt x="765" y="24"/>
                  <a:pt x="769" y="16"/>
                </a:cubicBezTo>
                <a:close/>
                <a:moveTo>
                  <a:pt x="769" y="75"/>
                </a:moveTo>
                <a:cubicBezTo>
                  <a:pt x="772" y="79"/>
                  <a:pt x="782" y="64"/>
                  <a:pt x="787" y="56"/>
                </a:cubicBezTo>
                <a:cubicBezTo>
                  <a:pt x="793" y="49"/>
                  <a:pt x="799" y="41"/>
                  <a:pt x="804" y="32"/>
                </a:cubicBezTo>
                <a:cubicBezTo>
                  <a:pt x="810" y="22"/>
                  <a:pt x="816" y="11"/>
                  <a:pt x="821" y="0"/>
                </a:cubicBezTo>
                <a:cubicBezTo>
                  <a:pt x="787" y="0"/>
                  <a:pt x="787" y="0"/>
                  <a:pt x="787" y="0"/>
                </a:cubicBezTo>
                <a:cubicBezTo>
                  <a:pt x="784" y="10"/>
                  <a:pt x="781" y="20"/>
                  <a:pt x="778" y="30"/>
                </a:cubicBezTo>
                <a:cubicBezTo>
                  <a:pt x="774" y="44"/>
                  <a:pt x="765" y="71"/>
                  <a:pt x="769" y="75"/>
                </a:cubicBezTo>
                <a:close/>
                <a:moveTo>
                  <a:pt x="787" y="762"/>
                </a:moveTo>
                <a:cubicBezTo>
                  <a:pt x="793" y="754"/>
                  <a:pt x="799" y="746"/>
                  <a:pt x="804" y="738"/>
                </a:cubicBezTo>
                <a:cubicBezTo>
                  <a:pt x="811" y="726"/>
                  <a:pt x="817" y="714"/>
                  <a:pt x="823" y="702"/>
                </a:cubicBezTo>
                <a:cubicBezTo>
                  <a:pt x="828" y="689"/>
                  <a:pt x="834" y="677"/>
                  <a:pt x="832" y="662"/>
                </a:cubicBezTo>
                <a:cubicBezTo>
                  <a:pt x="832" y="659"/>
                  <a:pt x="831" y="656"/>
                  <a:pt x="830" y="653"/>
                </a:cubicBezTo>
                <a:cubicBezTo>
                  <a:pt x="827" y="651"/>
                  <a:pt x="824" y="651"/>
                  <a:pt x="821" y="651"/>
                </a:cubicBezTo>
                <a:cubicBezTo>
                  <a:pt x="814" y="653"/>
                  <a:pt x="810" y="659"/>
                  <a:pt x="806" y="666"/>
                </a:cubicBezTo>
                <a:cubicBezTo>
                  <a:pt x="801" y="674"/>
                  <a:pt x="796" y="681"/>
                  <a:pt x="793" y="690"/>
                </a:cubicBezTo>
                <a:cubicBezTo>
                  <a:pt x="787" y="705"/>
                  <a:pt x="783" y="720"/>
                  <a:pt x="778" y="735"/>
                </a:cubicBezTo>
                <a:cubicBezTo>
                  <a:pt x="774" y="750"/>
                  <a:pt x="765" y="776"/>
                  <a:pt x="769" y="781"/>
                </a:cubicBezTo>
                <a:cubicBezTo>
                  <a:pt x="772" y="785"/>
                  <a:pt x="782" y="769"/>
                  <a:pt x="787" y="762"/>
                </a:cubicBezTo>
                <a:close/>
                <a:moveTo>
                  <a:pt x="769" y="721"/>
                </a:moveTo>
                <a:cubicBezTo>
                  <a:pt x="771" y="717"/>
                  <a:pt x="772" y="711"/>
                  <a:pt x="773" y="706"/>
                </a:cubicBezTo>
                <a:cubicBezTo>
                  <a:pt x="775" y="696"/>
                  <a:pt x="776" y="685"/>
                  <a:pt x="777" y="675"/>
                </a:cubicBezTo>
                <a:cubicBezTo>
                  <a:pt x="780" y="658"/>
                  <a:pt x="782" y="641"/>
                  <a:pt x="782" y="624"/>
                </a:cubicBezTo>
                <a:cubicBezTo>
                  <a:pt x="783" y="610"/>
                  <a:pt x="784" y="587"/>
                  <a:pt x="772" y="580"/>
                </a:cubicBezTo>
                <a:cubicBezTo>
                  <a:pt x="767" y="577"/>
                  <a:pt x="760" y="579"/>
                  <a:pt x="756" y="584"/>
                </a:cubicBezTo>
                <a:cubicBezTo>
                  <a:pt x="752" y="589"/>
                  <a:pt x="750" y="596"/>
                  <a:pt x="749" y="604"/>
                </a:cubicBezTo>
                <a:cubicBezTo>
                  <a:pt x="750" y="629"/>
                  <a:pt x="753" y="654"/>
                  <a:pt x="756" y="679"/>
                </a:cubicBezTo>
                <a:cubicBezTo>
                  <a:pt x="758" y="688"/>
                  <a:pt x="759" y="698"/>
                  <a:pt x="761" y="708"/>
                </a:cubicBezTo>
                <a:cubicBezTo>
                  <a:pt x="762" y="711"/>
                  <a:pt x="765" y="730"/>
                  <a:pt x="769" y="721"/>
                </a:cubicBezTo>
                <a:close/>
                <a:moveTo>
                  <a:pt x="385" y="1778"/>
                </a:moveTo>
                <a:cubicBezTo>
                  <a:pt x="387" y="1773"/>
                  <a:pt x="388" y="1767"/>
                  <a:pt x="389" y="1762"/>
                </a:cubicBezTo>
                <a:cubicBezTo>
                  <a:pt x="391" y="1752"/>
                  <a:pt x="392" y="1742"/>
                  <a:pt x="393" y="1732"/>
                </a:cubicBezTo>
                <a:cubicBezTo>
                  <a:pt x="396" y="1715"/>
                  <a:pt x="398" y="1698"/>
                  <a:pt x="398" y="1681"/>
                </a:cubicBezTo>
                <a:cubicBezTo>
                  <a:pt x="399" y="1666"/>
                  <a:pt x="400" y="1644"/>
                  <a:pt x="388" y="1636"/>
                </a:cubicBezTo>
                <a:cubicBezTo>
                  <a:pt x="383" y="1633"/>
                  <a:pt x="376" y="1635"/>
                  <a:pt x="372" y="1640"/>
                </a:cubicBezTo>
                <a:cubicBezTo>
                  <a:pt x="368" y="1645"/>
                  <a:pt x="366" y="1653"/>
                  <a:pt x="365" y="1660"/>
                </a:cubicBezTo>
                <a:cubicBezTo>
                  <a:pt x="366" y="1685"/>
                  <a:pt x="369" y="1710"/>
                  <a:pt x="372" y="1735"/>
                </a:cubicBezTo>
                <a:cubicBezTo>
                  <a:pt x="374" y="1745"/>
                  <a:pt x="375" y="1755"/>
                  <a:pt x="377" y="1765"/>
                </a:cubicBezTo>
                <a:cubicBezTo>
                  <a:pt x="378" y="1768"/>
                  <a:pt x="381" y="1786"/>
                  <a:pt x="385" y="1778"/>
                </a:cubicBezTo>
                <a:close/>
                <a:moveTo>
                  <a:pt x="19" y="762"/>
                </a:moveTo>
                <a:cubicBezTo>
                  <a:pt x="25" y="754"/>
                  <a:pt x="31" y="746"/>
                  <a:pt x="36" y="738"/>
                </a:cubicBezTo>
                <a:cubicBezTo>
                  <a:pt x="43" y="726"/>
                  <a:pt x="49" y="714"/>
                  <a:pt x="55" y="702"/>
                </a:cubicBezTo>
                <a:cubicBezTo>
                  <a:pt x="60" y="689"/>
                  <a:pt x="66" y="677"/>
                  <a:pt x="64" y="662"/>
                </a:cubicBezTo>
                <a:cubicBezTo>
                  <a:pt x="64" y="659"/>
                  <a:pt x="63" y="656"/>
                  <a:pt x="62" y="653"/>
                </a:cubicBezTo>
                <a:cubicBezTo>
                  <a:pt x="59" y="651"/>
                  <a:pt x="56" y="651"/>
                  <a:pt x="53" y="651"/>
                </a:cubicBezTo>
                <a:cubicBezTo>
                  <a:pt x="46" y="653"/>
                  <a:pt x="42" y="659"/>
                  <a:pt x="38" y="666"/>
                </a:cubicBezTo>
                <a:cubicBezTo>
                  <a:pt x="33" y="674"/>
                  <a:pt x="28" y="681"/>
                  <a:pt x="25" y="690"/>
                </a:cubicBezTo>
                <a:cubicBezTo>
                  <a:pt x="19" y="705"/>
                  <a:pt x="15" y="720"/>
                  <a:pt x="10" y="735"/>
                </a:cubicBezTo>
                <a:cubicBezTo>
                  <a:pt x="8" y="744"/>
                  <a:pt x="4" y="755"/>
                  <a:pt x="2" y="765"/>
                </a:cubicBezTo>
                <a:cubicBezTo>
                  <a:pt x="2" y="781"/>
                  <a:pt x="2" y="781"/>
                  <a:pt x="2" y="781"/>
                </a:cubicBezTo>
                <a:cubicBezTo>
                  <a:pt x="6" y="782"/>
                  <a:pt x="14" y="769"/>
                  <a:pt x="19" y="762"/>
                </a:cubicBezTo>
                <a:close/>
                <a:moveTo>
                  <a:pt x="712" y="2146"/>
                </a:moveTo>
                <a:cubicBezTo>
                  <a:pt x="707" y="2144"/>
                  <a:pt x="701" y="2146"/>
                  <a:pt x="698" y="2151"/>
                </a:cubicBezTo>
                <a:cubicBezTo>
                  <a:pt x="697" y="2153"/>
                  <a:pt x="696" y="2156"/>
                  <a:pt x="696" y="2159"/>
                </a:cubicBezTo>
                <a:cubicBezTo>
                  <a:pt x="726" y="2159"/>
                  <a:pt x="726" y="2159"/>
                  <a:pt x="726" y="2159"/>
                </a:cubicBezTo>
                <a:cubicBezTo>
                  <a:pt x="725" y="2158"/>
                  <a:pt x="725" y="2158"/>
                  <a:pt x="724" y="2157"/>
                </a:cubicBezTo>
                <a:cubicBezTo>
                  <a:pt x="721" y="2152"/>
                  <a:pt x="717" y="2148"/>
                  <a:pt x="712" y="2146"/>
                </a:cubicBezTo>
                <a:close/>
                <a:moveTo>
                  <a:pt x="749" y="1535"/>
                </a:moveTo>
                <a:cubicBezTo>
                  <a:pt x="751" y="1537"/>
                  <a:pt x="753" y="1538"/>
                  <a:pt x="755" y="1539"/>
                </a:cubicBezTo>
                <a:cubicBezTo>
                  <a:pt x="756" y="1539"/>
                  <a:pt x="757" y="1539"/>
                  <a:pt x="758" y="1539"/>
                </a:cubicBezTo>
                <a:cubicBezTo>
                  <a:pt x="759" y="1539"/>
                  <a:pt x="760" y="1538"/>
                  <a:pt x="761" y="1537"/>
                </a:cubicBezTo>
                <a:cubicBezTo>
                  <a:pt x="765" y="1532"/>
                  <a:pt x="759" y="1519"/>
                  <a:pt x="758" y="1514"/>
                </a:cubicBezTo>
                <a:cubicBezTo>
                  <a:pt x="754" y="1505"/>
                  <a:pt x="750" y="1498"/>
                  <a:pt x="746" y="1490"/>
                </a:cubicBezTo>
                <a:cubicBezTo>
                  <a:pt x="740" y="1476"/>
                  <a:pt x="733" y="1463"/>
                  <a:pt x="724" y="1451"/>
                </a:cubicBezTo>
                <a:cubicBezTo>
                  <a:pt x="721" y="1447"/>
                  <a:pt x="717" y="1442"/>
                  <a:pt x="712" y="1440"/>
                </a:cubicBezTo>
                <a:cubicBezTo>
                  <a:pt x="707" y="1438"/>
                  <a:pt x="701" y="1440"/>
                  <a:pt x="698" y="1445"/>
                </a:cubicBezTo>
                <a:cubicBezTo>
                  <a:pt x="696" y="1449"/>
                  <a:pt x="695" y="1453"/>
                  <a:pt x="696" y="1457"/>
                </a:cubicBezTo>
                <a:cubicBezTo>
                  <a:pt x="696" y="1461"/>
                  <a:pt x="697" y="1465"/>
                  <a:pt x="698" y="1469"/>
                </a:cubicBezTo>
                <a:cubicBezTo>
                  <a:pt x="709" y="1498"/>
                  <a:pt x="729" y="1518"/>
                  <a:pt x="749" y="1535"/>
                </a:cubicBezTo>
                <a:close/>
                <a:moveTo>
                  <a:pt x="453" y="382"/>
                </a:moveTo>
                <a:cubicBezTo>
                  <a:pt x="453" y="382"/>
                  <a:pt x="452" y="382"/>
                  <a:pt x="452" y="382"/>
                </a:cubicBezTo>
                <a:cubicBezTo>
                  <a:pt x="450" y="380"/>
                  <a:pt x="447" y="381"/>
                  <a:pt x="444" y="382"/>
                </a:cubicBezTo>
                <a:cubicBezTo>
                  <a:pt x="431" y="387"/>
                  <a:pt x="420" y="402"/>
                  <a:pt x="411" y="415"/>
                </a:cubicBezTo>
                <a:cubicBezTo>
                  <a:pt x="400" y="432"/>
                  <a:pt x="384" y="468"/>
                  <a:pt x="387" y="474"/>
                </a:cubicBezTo>
                <a:cubicBezTo>
                  <a:pt x="390" y="480"/>
                  <a:pt x="428" y="456"/>
                  <a:pt x="443" y="435"/>
                </a:cubicBezTo>
                <a:cubicBezTo>
                  <a:pt x="451" y="424"/>
                  <a:pt x="466" y="402"/>
                  <a:pt x="457" y="387"/>
                </a:cubicBezTo>
                <a:cubicBezTo>
                  <a:pt x="456" y="385"/>
                  <a:pt x="455" y="383"/>
                  <a:pt x="453" y="382"/>
                </a:cubicBezTo>
                <a:close/>
                <a:moveTo>
                  <a:pt x="453" y="1091"/>
                </a:moveTo>
                <a:cubicBezTo>
                  <a:pt x="453" y="1091"/>
                  <a:pt x="452" y="1090"/>
                  <a:pt x="452" y="1090"/>
                </a:cubicBezTo>
                <a:cubicBezTo>
                  <a:pt x="450" y="1089"/>
                  <a:pt x="447" y="1089"/>
                  <a:pt x="444" y="1090"/>
                </a:cubicBezTo>
                <a:cubicBezTo>
                  <a:pt x="431" y="1095"/>
                  <a:pt x="420" y="1110"/>
                  <a:pt x="411" y="1123"/>
                </a:cubicBezTo>
                <a:cubicBezTo>
                  <a:pt x="400" y="1140"/>
                  <a:pt x="384" y="1176"/>
                  <a:pt x="387" y="1183"/>
                </a:cubicBezTo>
                <a:cubicBezTo>
                  <a:pt x="390" y="1189"/>
                  <a:pt x="428" y="1164"/>
                  <a:pt x="443" y="1144"/>
                </a:cubicBezTo>
                <a:cubicBezTo>
                  <a:pt x="451" y="1133"/>
                  <a:pt x="466" y="1111"/>
                  <a:pt x="457" y="1095"/>
                </a:cubicBezTo>
                <a:cubicBezTo>
                  <a:pt x="456" y="1093"/>
                  <a:pt x="455" y="1092"/>
                  <a:pt x="453" y="1091"/>
                </a:cubicBezTo>
                <a:close/>
                <a:moveTo>
                  <a:pt x="453" y="1794"/>
                </a:moveTo>
                <a:cubicBezTo>
                  <a:pt x="453" y="1794"/>
                  <a:pt x="452" y="1794"/>
                  <a:pt x="452" y="1794"/>
                </a:cubicBezTo>
                <a:cubicBezTo>
                  <a:pt x="450" y="1793"/>
                  <a:pt x="447" y="1793"/>
                  <a:pt x="444" y="1794"/>
                </a:cubicBezTo>
                <a:cubicBezTo>
                  <a:pt x="431" y="1799"/>
                  <a:pt x="420" y="1814"/>
                  <a:pt x="411" y="1827"/>
                </a:cubicBezTo>
                <a:cubicBezTo>
                  <a:pt x="400" y="1844"/>
                  <a:pt x="384" y="1880"/>
                  <a:pt x="387" y="1886"/>
                </a:cubicBezTo>
                <a:cubicBezTo>
                  <a:pt x="390" y="1893"/>
                  <a:pt x="428" y="1868"/>
                  <a:pt x="443" y="1847"/>
                </a:cubicBezTo>
                <a:cubicBezTo>
                  <a:pt x="451" y="1836"/>
                  <a:pt x="466" y="1815"/>
                  <a:pt x="457" y="1799"/>
                </a:cubicBezTo>
                <a:cubicBezTo>
                  <a:pt x="456" y="1797"/>
                  <a:pt x="455" y="1796"/>
                  <a:pt x="453" y="1794"/>
                </a:cubicBezTo>
                <a:close/>
                <a:moveTo>
                  <a:pt x="837" y="1444"/>
                </a:moveTo>
                <a:cubicBezTo>
                  <a:pt x="837" y="1443"/>
                  <a:pt x="836" y="1443"/>
                  <a:pt x="836" y="1443"/>
                </a:cubicBezTo>
                <a:cubicBezTo>
                  <a:pt x="834" y="1442"/>
                  <a:pt x="831" y="1442"/>
                  <a:pt x="828" y="1443"/>
                </a:cubicBezTo>
                <a:cubicBezTo>
                  <a:pt x="815" y="1448"/>
                  <a:pt x="804" y="1463"/>
                  <a:pt x="795" y="1476"/>
                </a:cubicBezTo>
                <a:cubicBezTo>
                  <a:pt x="784" y="1493"/>
                  <a:pt x="768" y="1529"/>
                  <a:pt x="771" y="1536"/>
                </a:cubicBezTo>
                <a:cubicBezTo>
                  <a:pt x="774" y="1542"/>
                  <a:pt x="812" y="1517"/>
                  <a:pt x="827" y="1497"/>
                </a:cubicBezTo>
                <a:cubicBezTo>
                  <a:pt x="835" y="1485"/>
                  <a:pt x="850" y="1464"/>
                  <a:pt x="841" y="1448"/>
                </a:cubicBezTo>
                <a:cubicBezTo>
                  <a:pt x="840" y="1446"/>
                  <a:pt x="839" y="1445"/>
                  <a:pt x="837" y="1444"/>
                </a:cubicBezTo>
                <a:close/>
                <a:moveTo>
                  <a:pt x="837" y="738"/>
                </a:moveTo>
                <a:cubicBezTo>
                  <a:pt x="837" y="738"/>
                  <a:pt x="836" y="738"/>
                  <a:pt x="836" y="737"/>
                </a:cubicBezTo>
                <a:cubicBezTo>
                  <a:pt x="834" y="736"/>
                  <a:pt x="831" y="736"/>
                  <a:pt x="828" y="737"/>
                </a:cubicBezTo>
                <a:cubicBezTo>
                  <a:pt x="815" y="743"/>
                  <a:pt x="804" y="757"/>
                  <a:pt x="795" y="770"/>
                </a:cubicBezTo>
                <a:cubicBezTo>
                  <a:pt x="784" y="788"/>
                  <a:pt x="768" y="824"/>
                  <a:pt x="771" y="830"/>
                </a:cubicBezTo>
                <a:cubicBezTo>
                  <a:pt x="774" y="836"/>
                  <a:pt x="812" y="811"/>
                  <a:pt x="827" y="791"/>
                </a:cubicBezTo>
                <a:cubicBezTo>
                  <a:pt x="835" y="780"/>
                  <a:pt x="850" y="758"/>
                  <a:pt x="841" y="742"/>
                </a:cubicBezTo>
                <a:cubicBezTo>
                  <a:pt x="840" y="741"/>
                  <a:pt x="839" y="739"/>
                  <a:pt x="837" y="738"/>
                </a:cubicBezTo>
                <a:close/>
                <a:moveTo>
                  <a:pt x="832" y="2073"/>
                </a:moveTo>
                <a:cubicBezTo>
                  <a:pt x="832" y="2070"/>
                  <a:pt x="831" y="2067"/>
                  <a:pt x="830" y="2065"/>
                </a:cubicBezTo>
                <a:cubicBezTo>
                  <a:pt x="827" y="2062"/>
                  <a:pt x="824" y="2062"/>
                  <a:pt x="821" y="2063"/>
                </a:cubicBezTo>
                <a:cubicBezTo>
                  <a:pt x="814" y="2065"/>
                  <a:pt x="810" y="2071"/>
                  <a:pt x="806" y="2077"/>
                </a:cubicBezTo>
                <a:cubicBezTo>
                  <a:pt x="801" y="2085"/>
                  <a:pt x="796" y="2092"/>
                  <a:pt x="793" y="2101"/>
                </a:cubicBezTo>
                <a:cubicBezTo>
                  <a:pt x="787" y="2116"/>
                  <a:pt x="783" y="2131"/>
                  <a:pt x="778" y="2146"/>
                </a:cubicBezTo>
                <a:cubicBezTo>
                  <a:pt x="777" y="2150"/>
                  <a:pt x="776" y="2154"/>
                  <a:pt x="774" y="2159"/>
                </a:cubicBezTo>
                <a:cubicBezTo>
                  <a:pt x="797" y="2159"/>
                  <a:pt x="797" y="2159"/>
                  <a:pt x="797" y="2159"/>
                </a:cubicBezTo>
                <a:cubicBezTo>
                  <a:pt x="800" y="2155"/>
                  <a:pt x="802" y="2152"/>
                  <a:pt x="804" y="2149"/>
                </a:cubicBezTo>
                <a:cubicBezTo>
                  <a:pt x="811" y="2137"/>
                  <a:pt x="817" y="2125"/>
                  <a:pt x="823" y="2113"/>
                </a:cubicBezTo>
                <a:cubicBezTo>
                  <a:pt x="828" y="2100"/>
                  <a:pt x="834" y="2088"/>
                  <a:pt x="832" y="2073"/>
                </a:cubicBezTo>
                <a:close/>
                <a:moveTo>
                  <a:pt x="782" y="2035"/>
                </a:moveTo>
                <a:cubicBezTo>
                  <a:pt x="783" y="2021"/>
                  <a:pt x="784" y="1998"/>
                  <a:pt x="772" y="1991"/>
                </a:cubicBezTo>
                <a:cubicBezTo>
                  <a:pt x="767" y="1988"/>
                  <a:pt x="760" y="1990"/>
                  <a:pt x="756" y="1995"/>
                </a:cubicBezTo>
                <a:cubicBezTo>
                  <a:pt x="752" y="2000"/>
                  <a:pt x="750" y="2008"/>
                  <a:pt x="749" y="2015"/>
                </a:cubicBezTo>
                <a:cubicBezTo>
                  <a:pt x="750" y="2040"/>
                  <a:pt x="753" y="2065"/>
                  <a:pt x="756" y="2090"/>
                </a:cubicBezTo>
                <a:cubicBezTo>
                  <a:pt x="758" y="2100"/>
                  <a:pt x="759" y="2109"/>
                  <a:pt x="761" y="2119"/>
                </a:cubicBezTo>
                <a:cubicBezTo>
                  <a:pt x="762" y="2122"/>
                  <a:pt x="765" y="2141"/>
                  <a:pt x="769" y="2133"/>
                </a:cubicBezTo>
                <a:cubicBezTo>
                  <a:pt x="771" y="2128"/>
                  <a:pt x="772" y="2122"/>
                  <a:pt x="773" y="2117"/>
                </a:cubicBezTo>
                <a:cubicBezTo>
                  <a:pt x="775" y="2107"/>
                  <a:pt x="776" y="2097"/>
                  <a:pt x="777" y="2086"/>
                </a:cubicBezTo>
                <a:cubicBezTo>
                  <a:pt x="780" y="2069"/>
                  <a:pt x="782" y="2052"/>
                  <a:pt x="782" y="2035"/>
                </a:cubicBezTo>
                <a:close/>
                <a:moveTo>
                  <a:pt x="837" y="2149"/>
                </a:moveTo>
                <a:cubicBezTo>
                  <a:pt x="837" y="2149"/>
                  <a:pt x="836" y="2149"/>
                  <a:pt x="836" y="2148"/>
                </a:cubicBezTo>
                <a:cubicBezTo>
                  <a:pt x="834" y="2147"/>
                  <a:pt x="831" y="2147"/>
                  <a:pt x="828" y="2148"/>
                </a:cubicBezTo>
                <a:cubicBezTo>
                  <a:pt x="823" y="2151"/>
                  <a:pt x="818" y="2154"/>
                  <a:pt x="813" y="2159"/>
                </a:cubicBezTo>
                <a:cubicBezTo>
                  <a:pt x="843" y="2159"/>
                  <a:pt x="843" y="2159"/>
                  <a:pt x="843" y="2159"/>
                </a:cubicBezTo>
                <a:cubicBezTo>
                  <a:pt x="842" y="2157"/>
                  <a:pt x="842" y="2155"/>
                  <a:pt x="841" y="2153"/>
                </a:cubicBezTo>
                <a:cubicBezTo>
                  <a:pt x="840" y="2152"/>
                  <a:pt x="839" y="2150"/>
                  <a:pt x="837" y="2149"/>
                </a:cubicBezTo>
                <a:close/>
                <a:moveTo>
                  <a:pt x="744" y="2106"/>
                </a:moveTo>
                <a:cubicBezTo>
                  <a:pt x="740" y="2091"/>
                  <a:pt x="734" y="2068"/>
                  <a:pt x="720" y="2063"/>
                </a:cubicBezTo>
                <a:cubicBezTo>
                  <a:pt x="716" y="2061"/>
                  <a:pt x="711" y="2062"/>
                  <a:pt x="708" y="2067"/>
                </a:cubicBezTo>
                <a:cubicBezTo>
                  <a:pt x="704" y="2072"/>
                  <a:pt x="704" y="2081"/>
                  <a:pt x="706" y="2088"/>
                </a:cubicBezTo>
                <a:cubicBezTo>
                  <a:pt x="712" y="2109"/>
                  <a:pt x="720" y="2129"/>
                  <a:pt x="730" y="2148"/>
                </a:cubicBezTo>
                <a:cubicBezTo>
                  <a:pt x="732" y="2151"/>
                  <a:pt x="734" y="2155"/>
                  <a:pt x="737" y="2159"/>
                </a:cubicBezTo>
                <a:cubicBezTo>
                  <a:pt x="758" y="2159"/>
                  <a:pt x="758" y="2159"/>
                  <a:pt x="758" y="2159"/>
                </a:cubicBezTo>
                <a:cubicBezTo>
                  <a:pt x="758" y="2158"/>
                  <a:pt x="757" y="2157"/>
                  <a:pt x="757" y="2157"/>
                </a:cubicBezTo>
                <a:cubicBezTo>
                  <a:pt x="754" y="2139"/>
                  <a:pt x="749" y="2122"/>
                  <a:pt x="744" y="2106"/>
                </a:cubicBezTo>
                <a:close/>
                <a:moveTo>
                  <a:pt x="14" y="2035"/>
                </a:moveTo>
                <a:cubicBezTo>
                  <a:pt x="15" y="2021"/>
                  <a:pt x="16" y="1998"/>
                  <a:pt x="4" y="1991"/>
                </a:cubicBezTo>
                <a:cubicBezTo>
                  <a:pt x="3" y="1991"/>
                  <a:pt x="2" y="1990"/>
                  <a:pt x="2" y="1990"/>
                </a:cubicBezTo>
                <a:cubicBezTo>
                  <a:pt x="2" y="2131"/>
                  <a:pt x="2" y="2131"/>
                  <a:pt x="2" y="2131"/>
                </a:cubicBezTo>
                <a:cubicBezTo>
                  <a:pt x="3" y="2127"/>
                  <a:pt x="4" y="2121"/>
                  <a:pt x="5" y="2117"/>
                </a:cubicBezTo>
                <a:cubicBezTo>
                  <a:pt x="7" y="2107"/>
                  <a:pt x="8" y="2097"/>
                  <a:pt x="9" y="2086"/>
                </a:cubicBezTo>
                <a:cubicBezTo>
                  <a:pt x="12" y="2069"/>
                  <a:pt x="14" y="2052"/>
                  <a:pt x="14" y="2035"/>
                </a:cubicBezTo>
                <a:close/>
                <a:moveTo>
                  <a:pt x="64" y="2073"/>
                </a:moveTo>
                <a:cubicBezTo>
                  <a:pt x="64" y="2070"/>
                  <a:pt x="63" y="2067"/>
                  <a:pt x="62" y="2065"/>
                </a:cubicBezTo>
                <a:cubicBezTo>
                  <a:pt x="59" y="2062"/>
                  <a:pt x="56" y="2062"/>
                  <a:pt x="53" y="2063"/>
                </a:cubicBezTo>
                <a:cubicBezTo>
                  <a:pt x="46" y="2065"/>
                  <a:pt x="42" y="2071"/>
                  <a:pt x="38" y="2077"/>
                </a:cubicBezTo>
                <a:cubicBezTo>
                  <a:pt x="33" y="2085"/>
                  <a:pt x="28" y="2092"/>
                  <a:pt x="25" y="2101"/>
                </a:cubicBezTo>
                <a:cubicBezTo>
                  <a:pt x="19" y="2116"/>
                  <a:pt x="15" y="2131"/>
                  <a:pt x="10" y="2146"/>
                </a:cubicBezTo>
                <a:cubicBezTo>
                  <a:pt x="9" y="2150"/>
                  <a:pt x="8" y="2154"/>
                  <a:pt x="6" y="2159"/>
                </a:cubicBezTo>
                <a:cubicBezTo>
                  <a:pt x="30" y="2159"/>
                  <a:pt x="30" y="2159"/>
                  <a:pt x="30" y="2159"/>
                </a:cubicBezTo>
                <a:cubicBezTo>
                  <a:pt x="32" y="2155"/>
                  <a:pt x="34" y="2152"/>
                  <a:pt x="36" y="2149"/>
                </a:cubicBezTo>
                <a:cubicBezTo>
                  <a:pt x="43" y="2137"/>
                  <a:pt x="49" y="2125"/>
                  <a:pt x="55" y="2113"/>
                </a:cubicBezTo>
                <a:cubicBezTo>
                  <a:pt x="60" y="2100"/>
                  <a:pt x="66" y="2088"/>
                  <a:pt x="64" y="2073"/>
                </a:cubicBezTo>
                <a:close/>
                <a:moveTo>
                  <a:pt x="403" y="1819"/>
                </a:moveTo>
                <a:cubicBezTo>
                  <a:pt x="409" y="1811"/>
                  <a:pt x="415" y="1803"/>
                  <a:pt x="420" y="1794"/>
                </a:cubicBezTo>
                <a:cubicBezTo>
                  <a:pt x="427" y="1783"/>
                  <a:pt x="433" y="1771"/>
                  <a:pt x="439" y="1758"/>
                </a:cubicBezTo>
                <a:cubicBezTo>
                  <a:pt x="444" y="1746"/>
                  <a:pt x="450" y="1733"/>
                  <a:pt x="448" y="1718"/>
                </a:cubicBezTo>
                <a:cubicBezTo>
                  <a:pt x="448" y="1715"/>
                  <a:pt x="447" y="1712"/>
                  <a:pt x="446" y="1710"/>
                </a:cubicBezTo>
                <a:cubicBezTo>
                  <a:pt x="443" y="1707"/>
                  <a:pt x="440" y="1707"/>
                  <a:pt x="437" y="1708"/>
                </a:cubicBezTo>
                <a:cubicBezTo>
                  <a:pt x="430" y="1710"/>
                  <a:pt x="426" y="1716"/>
                  <a:pt x="422" y="1723"/>
                </a:cubicBezTo>
                <a:cubicBezTo>
                  <a:pt x="417" y="1730"/>
                  <a:pt x="412" y="1738"/>
                  <a:pt x="409" y="1747"/>
                </a:cubicBezTo>
                <a:cubicBezTo>
                  <a:pt x="403" y="1761"/>
                  <a:pt x="399" y="1777"/>
                  <a:pt x="394" y="1792"/>
                </a:cubicBezTo>
                <a:cubicBezTo>
                  <a:pt x="390" y="1807"/>
                  <a:pt x="381" y="1833"/>
                  <a:pt x="385" y="1837"/>
                </a:cubicBezTo>
                <a:cubicBezTo>
                  <a:pt x="388" y="1841"/>
                  <a:pt x="398" y="1826"/>
                  <a:pt x="403" y="1819"/>
                </a:cubicBezTo>
                <a:close/>
                <a:moveTo>
                  <a:pt x="69" y="2149"/>
                </a:moveTo>
                <a:cubicBezTo>
                  <a:pt x="69" y="2149"/>
                  <a:pt x="68" y="2149"/>
                  <a:pt x="68" y="2148"/>
                </a:cubicBezTo>
                <a:cubicBezTo>
                  <a:pt x="66" y="2147"/>
                  <a:pt x="63" y="2147"/>
                  <a:pt x="60" y="2148"/>
                </a:cubicBezTo>
                <a:cubicBezTo>
                  <a:pt x="55" y="2151"/>
                  <a:pt x="50" y="2154"/>
                  <a:pt x="45" y="2159"/>
                </a:cubicBezTo>
                <a:cubicBezTo>
                  <a:pt x="75" y="2159"/>
                  <a:pt x="75" y="2159"/>
                  <a:pt x="75" y="2159"/>
                </a:cubicBezTo>
                <a:cubicBezTo>
                  <a:pt x="74" y="2157"/>
                  <a:pt x="74" y="2155"/>
                  <a:pt x="73" y="2153"/>
                </a:cubicBezTo>
                <a:cubicBezTo>
                  <a:pt x="72" y="2152"/>
                  <a:pt x="71" y="2150"/>
                  <a:pt x="69" y="2149"/>
                </a:cubicBezTo>
                <a:close/>
                <a:moveTo>
                  <a:pt x="19" y="1468"/>
                </a:moveTo>
                <a:cubicBezTo>
                  <a:pt x="25" y="1460"/>
                  <a:pt x="31" y="1452"/>
                  <a:pt x="36" y="1443"/>
                </a:cubicBezTo>
                <a:cubicBezTo>
                  <a:pt x="43" y="1432"/>
                  <a:pt x="49" y="1420"/>
                  <a:pt x="55" y="1407"/>
                </a:cubicBezTo>
                <a:cubicBezTo>
                  <a:pt x="60" y="1395"/>
                  <a:pt x="66" y="1382"/>
                  <a:pt x="64" y="1368"/>
                </a:cubicBezTo>
                <a:cubicBezTo>
                  <a:pt x="64" y="1364"/>
                  <a:pt x="63" y="1361"/>
                  <a:pt x="62" y="1359"/>
                </a:cubicBezTo>
                <a:cubicBezTo>
                  <a:pt x="59" y="1356"/>
                  <a:pt x="56" y="1356"/>
                  <a:pt x="53" y="1357"/>
                </a:cubicBezTo>
                <a:cubicBezTo>
                  <a:pt x="46" y="1359"/>
                  <a:pt x="42" y="1365"/>
                  <a:pt x="38" y="1372"/>
                </a:cubicBezTo>
                <a:cubicBezTo>
                  <a:pt x="33" y="1379"/>
                  <a:pt x="28" y="1387"/>
                  <a:pt x="25" y="1396"/>
                </a:cubicBezTo>
                <a:cubicBezTo>
                  <a:pt x="19" y="1411"/>
                  <a:pt x="15" y="1426"/>
                  <a:pt x="10" y="1441"/>
                </a:cubicBezTo>
                <a:cubicBezTo>
                  <a:pt x="8" y="1449"/>
                  <a:pt x="4" y="1461"/>
                  <a:pt x="2" y="1471"/>
                </a:cubicBezTo>
                <a:cubicBezTo>
                  <a:pt x="2" y="1487"/>
                  <a:pt x="2" y="1487"/>
                  <a:pt x="2" y="1487"/>
                </a:cubicBezTo>
                <a:cubicBezTo>
                  <a:pt x="6" y="1488"/>
                  <a:pt x="14" y="1474"/>
                  <a:pt x="19" y="1468"/>
                </a:cubicBezTo>
                <a:close/>
                <a:moveTo>
                  <a:pt x="9" y="1381"/>
                </a:moveTo>
                <a:cubicBezTo>
                  <a:pt x="12" y="1364"/>
                  <a:pt x="14" y="1347"/>
                  <a:pt x="14" y="1330"/>
                </a:cubicBezTo>
                <a:cubicBezTo>
                  <a:pt x="15" y="1316"/>
                  <a:pt x="16" y="1293"/>
                  <a:pt x="4" y="1285"/>
                </a:cubicBezTo>
                <a:cubicBezTo>
                  <a:pt x="3" y="1285"/>
                  <a:pt x="2" y="1285"/>
                  <a:pt x="2" y="1285"/>
                </a:cubicBezTo>
                <a:cubicBezTo>
                  <a:pt x="2" y="1425"/>
                  <a:pt x="2" y="1425"/>
                  <a:pt x="2" y="1425"/>
                </a:cubicBezTo>
                <a:cubicBezTo>
                  <a:pt x="3" y="1421"/>
                  <a:pt x="4" y="1416"/>
                  <a:pt x="5" y="1411"/>
                </a:cubicBezTo>
                <a:cubicBezTo>
                  <a:pt x="7" y="1401"/>
                  <a:pt x="8" y="1391"/>
                  <a:pt x="9" y="1381"/>
                </a:cubicBezTo>
                <a:close/>
                <a:moveTo>
                  <a:pt x="360" y="1751"/>
                </a:moveTo>
                <a:cubicBezTo>
                  <a:pt x="356" y="1736"/>
                  <a:pt x="350" y="1713"/>
                  <a:pt x="337" y="1708"/>
                </a:cubicBezTo>
                <a:cubicBezTo>
                  <a:pt x="332" y="1706"/>
                  <a:pt x="327" y="1708"/>
                  <a:pt x="324" y="1712"/>
                </a:cubicBezTo>
                <a:cubicBezTo>
                  <a:pt x="320" y="1718"/>
                  <a:pt x="320" y="1726"/>
                  <a:pt x="322" y="1733"/>
                </a:cubicBezTo>
                <a:cubicBezTo>
                  <a:pt x="328" y="1754"/>
                  <a:pt x="336" y="1774"/>
                  <a:pt x="346" y="1793"/>
                </a:cubicBezTo>
                <a:cubicBezTo>
                  <a:pt x="351" y="1802"/>
                  <a:pt x="357" y="1811"/>
                  <a:pt x="362" y="1820"/>
                </a:cubicBezTo>
                <a:cubicBezTo>
                  <a:pt x="365" y="1824"/>
                  <a:pt x="379" y="1848"/>
                  <a:pt x="379" y="1838"/>
                </a:cubicBezTo>
                <a:cubicBezTo>
                  <a:pt x="379" y="1826"/>
                  <a:pt x="376" y="1813"/>
                  <a:pt x="373" y="1802"/>
                </a:cubicBezTo>
                <a:cubicBezTo>
                  <a:pt x="370" y="1785"/>
                  <a:pt x="365" y="1768"/>
                  <a:pt x="360" y="1751"/>
                </a:cubicBezTo>
                <a:close/>
                <a:moveTo>
                  <a:pt x="69" y="1444"/>
                </a:moveTo>
                <a:cubicBezTo>
                  <a:pt x="69" y="1443"/>
                  <a:pt x="68" y="1443"/>
                  <a:pt x="68" y="1443"/>
                </a:cubicBezTo>
                <a:cubicBezTo>
                  <a:pt x="66" y="1442"/>
                  <a:pt x="63" y="1442"/>
                  <a:pt x="60" y="1443"/>
                </a:cubicBezTo>
                <a:cubicBezTo>
                  <a:pt x="47" y="1448"/>
                  <a:pt x="36" y="1463"/>
                  <a:pt x="27" y="1476"/>
                </a:cubicBezTo>
                <a:cubicBezTo>
                  <a:pt x="16" y="1493"/>
                  <a:pt x="0" y="1529"/>
                  <a:pt x="3" y="1536"/>
                </a:cubicBezTo>
                <a:cubicBezTo>
                  <a:pt x="6" y="1542"/>
                  <a:pt x="44" y="1517"/>
                  <a:pt x="59" y="1497"/>
                </a:cubicBezTo>
                <a:cubicBezTo>
                  <a:pt x="67" y="1485"/>
                  <a:pt x="82" y="1464"/>
                  <a:pt x="73" y="1448"/>
                </a:cubicBezTo>
                <a:cubicBezTo>
                  <a:pt x="72" y="1446"/>
                  <a:pt x="71" y="1445"/>
                  <a:pt x="69" y="1444"/>
                </a:cubicBezTo>
                <a:close/>
                <a:moveTo>
                  <a:pt x="362" y="1841"/>
                </a:moveTo>
                <a:cubicBezTo>
                  <a:pt x="356" y="1827"/>
                  <a:pt x="349" y="1814"/>
                  <a:pt x="340" y="1802"/>
                </a:cubicBezTo>
                <a:cubicBezTo>
                  <a:pt x="337" y="1797"/>
                  <a:pt x="333" y="1793"/>
                  <a:pt x="328" y="1791"/>
                </a:cubicBezTo>
                <a:cubicBezTo>
                  <a:pt x="323" y="1789"/>
                  <a:pt x="317" y="1791"/>
                  <a:pt x="314" y="1796"/>
                </a:cubicBezTo>
                <a:cubicBezTo>
                  <a:pt x="312" y="1800"/>
                  <a:pt x="311" y="1804"/>
                  <a:pt x="312" y="1808"/>
                </a:cubicBezTo>
                <a:cubicBezTo>
                  <a:pt x="312" y="1812"/>
                  <a:pt x="313" y="1816"/>
                  <a:pt x="314" y="1820"/>
                </a:cubicBezTo>
                <a:cubicBezTo>
                  <a:pt x="325" y="1849"/>
                  <a:pt x="345" y="1869"/>
                  <a:pt x="365" y="1886"/>
                </a:cubicBezTo>
                <a:cubicBezTo>
                  <a:pt x="367" y="1887"/>
                  <a:pt x="369" y="1889"/>
                  <a:pt x="371" y="1890"/>
                </a:cubicBezTo>
                <a:cubicBezTo>
                  <a:pt x="372" y="1890"/>
                  <a:pt x="373" y="1890"/>
                  <a:pt x="374" y="1890"/>
                </a:cubicBezTo>
                <a:cubicBezTo>
                  <a:pt x="375" y="1890"/>
                  <a:pt x="376" y="1889"/>
                  <a:pt x="377" y="1888"/>
                </a:cubicBezTo>
                <a:cubicBezTo>
                  <a:pt x="381" y="1883"/>
                  <a:pt x="375" y="1869"/>
                  <a:pt x="374" y="1865"/>
                </a:cubicBezTo>
                <a:cubicBezTo>
                  <a:pt x="370" y="1856"/>
                  <a:pt x="366" y="1849"/>
                  <a:pt x="362" y="1841"/>
                </a:cubicBezTo>
                <a:close/>
                <a:moveTo>
                  <a:pt x="69" y="738"/>
                </a:moveTo>
                <a:cubicBezTo>
                  <a:pt x="69" y="738"/>
                  <a:pt x="68" y="738"/>
                  <a:pt x="68" y="737"/>
                </a:cubicBezTo>
                <a:cubicBezTo>
                  <a:pt x="66" y="736"/>
                  <a:pt x="63" y="736"/>
                  <a:pt x="60" y="737"/>
                </a:cubicBezTo>
                <a:cubicBezTo>
                  <a:pt x="47" y="743"/>
                  <a:pt x="36" y="757"/>
                  <a:pt x="27" y="770"/>
                </a:cubicBezTo>
                <a:cubicBezTo>
                  <a:pt x="16" y="788"/>
                  <a:pt x="0" y="824"/>
                  <a:pt x="3" y="830"/>
                </a:cubicBezTo>
                <a:cubicBezTo>
                  <a:pt x="6" y="836"/>
                  <a:pt x="44" y="811"/>
                  <a:pt x="59" y="791"/>
                </a:cubicBezTo>
                <a:cubicBezTo>
                  <a:pt x="67" y="780"/>
                  <a:pt x="82" y="758"/>
                  <a:pt x="73" y="742"/>
                </a:cubicBezTo>
                <a:cubicBezTo>
                  <a:pt x="72" y="741"/>
                  <a:pt x="71" y="739"/>
                  <a:pt x="69" y="738"/>
                </a:cubicBezTo>
                <a:close/>
                <a:moveTo>
                  <a:pt x="69" y="32"/>
                </a:moveTo>
                <a:cubicBezTo>
                  <a:pt x="69" y="32"/>
                  <a:pt x="68" y="32"/>
                  <a:pt x="68" y="32"/>
                </a:cubicBezTo>
                <a:cubicBezTo>
                  <a:pt x="66" y="31"/>
                  <a:pt x="63" y="31"/>
                  <a:pt x="60" y="32"/>
                </a:cubicBezTo>
                <a:cubicBezTo>
                  <a:pt x="47" y="37"/>
                  <a:pt x="36" y="52"/>
                  <a:pt x="27" y="65"/>
                </a:cubicBezTo>
                <a:cubicBezTo>
                  <a:pt x="16" y="82"/>
                  <a:pt x="0" y="118"/>
                  <a:pt x="3" y="124"/>
                </a:cubicBezTo>
                <a:cubicBezTo>
                  <a:pt x="6" y="131"/>
                  <a:pt x="44" y="106"/>
                  <a:pt x="59" y="85"/>
                </a:cubicBezTo>
                <a:cubicBezTo>
                  <a:pt x="67" y="74"/>
                  <a:pt x="82" y="52"/>
                  <a:pt x="73" y="37"/>
                </a:cubicBezTo>
                <a:cubicBezTo>
                  <a:pt x="72" y="35"/>
                  <a:pt x="71" y="33"/>
                  <a:pt x="69" y="32"/>
                </a:cubicBezTo>
                <a:close/>
              </a:path>
            </a:pathLst>
          </a:custGeom>
          <a:solidFill>
            <a:schemeClr val="accent2">
              <a:lumMod val="40000"/>
              <a:lumOff val="60000"/>
              <a:alpha val="75000"/>
            </a:schemeClr>
          </a:solidFill>
          <a:ln>
            <a:noFill/>
          </a:ln>
        </p:spPr>
      </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7DA63EE8-CFEF-466F-9162-83EBBB6C6D5B}" type="datetimeFigureOut">
              <a:rPr lang="en-US" smtClean="0"/>
              <a:t>12/1/2020</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2D7A21E4-5F00-4EB3-BCDB-8E866749B520}"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7398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Freeform 9"/>
          <p:cNvSpPr>
            <a:spLocks noEditPoints="1"/>
          </p:cNvSpPr>
          <p:nvPr/>
        </p:nvSpPr>
        <p:spPr bwMode="auto">
          <a:xfrm>
            <a:off x="0" y="1"/>
            <a:ext cx="2706681" cy="6858000"/>
          </a:xfrm>
          <a:custGeom>
            <a:avLst/>
            <a:gdLst/>
            <a:ahLst/>
            <a:cxnLst/>
            <a:rect l="0" t="0" r="r" b="b"/>
            <a:pathLst>
              <a:path w="850" h="2159">
                <a:moveTo>
                  <a:pt x="385" y="1133"/>
                </a:moveTo>
                <a:cubicBezTo>
                  <a:pt x="388" y="1137"/>
                  <a:pt x="398" y="1122"/>
                  <a:pt x="403" y="1115"/>
                </a:cubicBezTo>
                <a:cubicBezTo>
                  <a:pt x="409" y="1107"/>
                  <a:pt x="415" y="1099"/>
                  <a:pt x="420" y="1090"/>
                </a:cubicBezTo>
                <a:cubicBezTo>
                  <a:pt x="427" y="1079"/>
                  <a:pt x="433" y="1067"/>
                  <a:pt x="439" y="1054"/>
                </a:cubicBezTo>
                <a:cubicBezTo>
                  <a:pt x="444" y="1042"/>
                  <a:pt x="450" y="1030"/>
                  <a:pt x="448" y="1015"/>
                </a:cubicBezTo>
                <a:cubicBezTo>
                  <a:pt x="448" y="1012"/>
                  <a:pt x="447" y="1008"/>
                  <a:pt x="446" y="1006"/>
                </a:cubicBezTo>
                <a:cubicBezTo>
                  <a:pt x="443" y="1003"/>
                  <a:pt x="440" y="1003"/>
                  <a:pt x="437" y="1004"/>
                </a:cubicBezTo>
                <a:cubicBezTo>
                  <a:pt x="430" y="1006"/>
                  <a:pt x="426" y="1012"/>
                  <a:pt x="422" y="1019"/>
                </a:cubicBezTo>
                <a:cubicBezTo>
                  <a:pt x="417" y="1026"/>
                  <a:pt x="412" y="1034"/>
                  <a:pt x="409" y="1043"/>
                </a:cubicBezTo>
                <a:cubicBezTo>
                  <a:pt x="403" y="1058"/>
                  <a:pt x="399" y="1073"/>
                  <a:pt x="394" y="1088"/>
                </a:cubicBezTo>
                <a:cubicBezTo>
                  <a:pt x="390" y="1103"/>
                  <a:pt x="381" y="1129"/>
                  <a:pt x="385" y="1133"/>
                </a:cubicBezTo>
                <a:close/>
                <a:moveTo>
                  <a:pt x="360" y="1047"/>
                </a:moveTo>
                <a:cubicBezTo>
                  <a:pt x="356" y="1033"/>
                  <a:pt x="350" y="1009"/>
                  <a:pt x="337" y="1004"/>
                </a:cubicBezTo>
                <a:cubicBezTo>
                  <a:pt x="332" y="1003"/>
                  <a:pt x="327" y="1004"/>
                  <a:pt x="324" y="1008"/>
                </a:cubicBezTo>
                <a:cubicBezTo>
                  <a:pt x="320" y="1014"/>
                  <a:pt x="320" y="1022"/>
                  <a:pt x="322" y="1029"/>
                </a:cubicBezTo>
                <a:cubicBezTo>
                  <a:pt x="328" y="1050"/>
                  <a:pt x="336" y="1071"/>
                  <a:pt x="346" y="1089"/>
                </a:cubicBezTo>
                <a:cubicBezTo>
                  <a:pt x="351" y="1098"/>
                  <a:pt x="357" y="1107"/>
                  <a:pt x="362" y="1116"/>
                </a:cubicBezTo>
                <a:cubicBezTo>
                  <a:pt x="365" y="1120"/>
                  <a:pt x="379" y="1144"/>
                  <a:pt x="379" y="1134"/>
                </a:cubicBezTo>
                <a:cubicBezTo>
                  <a:pt x="379" y="1122"/>
                  <a:pt x="376" y="1110"/>
                  <a:pt x="373" y="1098"/>
                </a:cubicBezTo>
                <a:cubicBezTo>
                  <a:pt x="370" y="1081"/>
                  <a:pt x="365" y="1064"/>
                  <a:pt x="360" y="1047"/>
                </a:cubicBezTo>
                <a:close/>
                <a:moveTo>
                  <a:pt x="385" y="425"/>
                </a:moveTo>
                <a:cubicBezTo>
                  <a:pt x="388" y="429"/>
                  <a:pt x="398" y="414"/>
                  <a:pt x="403" y="406"/>
                </a:cubicBezTo>
                <a:cubicBezTo>
                  <a:pt x="409" y="399"/>
                  <a:pt x="415" y="390"/>
                  <a:pt x="420" y="382"/>
                </a:cubicBezTo>
                <a:cubicBezTo>
                  <a:pt x="427" y="370"/>
                  <a:pt x="433" y="358"/>
                  <a:pt x="439" y="346"/>
                </a:cubicBezTo>
                <a:cubicBezTo>
                  <a:pt x="444" y="333"/>
                  <a:pt x="450" y="321"/>
                  <a:pt x="448" y="306"/>
                </a:cubicBezTo>
                <a:cubicBezTo>
                  <a:pt x="448" y="303"/>
                  <a:pt x="447" y="300"/>
                  <a:pt x="446" y="298"/>
                </a:cubicBezTo>
                <a:cubicBezTo>
                  <a:pt x="443" y="295"/>
                  <a:pt x="440" y="295"/>
                  <a:pt x="437" y="296"/>
                </a:cubicBezTo>
                <a:cubicBezTo>
                  <a:pt x="430" y="298"/>
                  <a:pt x="426" y="304"/>
                  <a:pt x="422" y="310"/>
                </a:cubicBezTo>
                <a:cubicBezTo>
                  <a:pt x="417" y="318"/>
                  <a:pt x="412" y="326"/>
                  <a:pt x="409" y="335"/>
                </a:cubicBezTo>
                <a:cubicBezTo>
                  <a:pt x="403" y="349"/>
                  <a:pt x="399" y="364"/>
                  <a:pt x="394" y="380"/>
                </a:cubicBezTo>
                <a:cubicBezTo>
                  <a:pt x="390" y="394"/>
                  <a:pt x="381" y="421"/>
                  <a:pt x="385" y="425"/>
                </a:cubicBezTo>
                <a:close/>
                <a:moveTo>
                  <a:pt x="377" y="352"/>
                </a:moveTo>
                <a:cubicBezTo>
                  <a:pt x="378" y="355"/>
                  <a:pt x="381" y="374"/>
                  <a:pt x="385" y="366"/>
                </a:cubicBezTo>
                <a:cubicBezTo>
                  <a:pt x="387" y="361"/>
                  <a:pt x="388" y="355"/>
                  <a:pt x="389" y="350"/>
                </a:cubicBezTo>
                <a:cubicBezTo>
                  <a:pt x="391" y="340"/>
                  <a:pt x="392" y="330"/>
                  <a:pt x="393" y="320"/>
                </a:cubicBezTo>
                <a:cubicBezTo>
                  <a:pt x="396" y="303"/>
                  <a:pt x="398" y="286"/>
                  <a:pt x="398" y="268"/>
                </a:cubicBezTo>
                <a:cubicBezTo>
                  <a:pt x="399" y="254"/>
                  <a:pt x="400" y="232"/>
                  <a:pt x="388" y="224"/>
                </a:cubicBezTo>
                <a:cubicBezTo>
                  <a:pt x="383" y="221"/>
                  <a:pt x="376" y="223"/>
                  <a:pt x="372" y="228"/>
                </a:cubicBezTo>
                <a:cubicBezTo>
                  <a:pt x="368" y="233"/>
                  <a:pt x="366" y="241"/>
                  <a:pt x="365" y="248"/>
                </a:cubicBezTo>
                <a:cubicBezTo>
                  <a:pt x="366" y="273"/>
                  <a:pt x="369" y="298"/>
                  <a:pt x="372" y="323"/>
                </a:cubicBezTo>
                <a:cubicBezTo>
                  <a:pt x="374" y="333"/>
                  <a:pt x="375" y="343"/>
                  <a:pt x="377" y="352"/>
                </a:cubicBezTo>
                <a:close/>
                <a:moveTo>
                  <a:pt x="388" y="933"/>
                </a:moveTo>
                <a:cubicBezTo>
                  <a:pt x="383" y="930"/>
                  <a:pt x="376" y="932"/>
                  <a:pt x="372" y="937"/>
                </a:cubicBezTo>
                <a:cubicBezTo>
                  <a:pt x="368" y="942"/>
                  <a:pt x="366" y="949"/>
                  <a:pt x="365" y="956"/>
                </a:cubicBezTo>
                <a:cubicBezTo>
                  <a:pt x="366" y="982"/>
                  <a:pt x="369" y="1006"/>
                  <a:pt x="372" y="1031"/>
                </a:cubicBezTo>
                <a:cubicBezTo>
                  <a:pt x="374" y="1041"/>
                  <a:pt x="375" y="1051"/>
                  <a:pt x="377" y="1061"/>
                </a:cubicBezTo>
                <a:cubicBezTo>
                  <a:pt x="378" y="1064"/>
                  <a:pt x="381" y="1082"/>
                  <a:pt x="385" y="1074"/>
                </a:cubicBezTo>
                <a:cubicBezTo>
                  <a:pt x="387" y="1070"/>
                  <a:pt x="388" y="1063"/>
                  <a:pt x="389" y="1058"/>
                </a:cubicBezTo>
                <a:cubicBezTo>
                  <a:pt x="391" y="1048"/>
                  <a:pt x="392" y="1038"/>
                  <a:pt x="393" y="1028"/>
                </a:cubicBezTo>
                <a:cubicBezTo>
                  <a:pt x="396" y="1011"/>
                  <a:pt x="398" y="994"/>
                  <a:pt x="398" y="977"/>
                </a:cubicBezTo>
                <a:cubicBezTo>
                  <a:pt x="399" y="963"/>
                  <a:pt x="400" y="940"/>
                  <a:pt x="388" y="933"/>
                </a:cubicBezTo>
                <a:close/>
                <a:moveTo>
                  <a:pt x="314" y="408"/>
                </a:moveTo>
                <a:cubicBezTo>
                  <a:pt x="325" y="437"/>
                  <a:pt x="345" y="457"/>
                  <a:pt x="365" y="474"/>
                </a:cubicBezTo>
                <a:cubicBezTo>
                  <a:pt x="367" y="475"/>
                  <a:pt x="369" y="477"/>
                  <a:pt x="371" y="478"/>
                </a:cubicBezTo>
                <a:cubicBezTo>
                  <a:pt x="372" y="478"/>
                  <a:pt x="373" y="478"/>
                  <a:pt x="374" y="478"/>
                </a:cubicBezTo>
                <a:cubicBezTo>
                  <a:pt x="375" y="478"/>
                  <a:pt x="376" y="477"/>
                  <a:pt x="377" y="476"/>
                </a:cubicBezTo>
                <a:cubicBezTo>
                  <a:pt x="381" y="471"/>
                  <a:pt x="375" y="457"/>
                  <a:pt x="374" y="453"/>
                </a:cubicBezTo>
                <a:cubicBezTo>
                  <a:pt x="370" y="444"/>
                  <a:pt x="366" y="436"/>
                  <a:pt x="362" y="429"/>
                </a:cubicBezTo>
                <a:cubicBezTo>
                  <a:pt x="356" y="415"/>
                  <a:pt x="349" y="402"/>
                  <a:pt x="340" y="390"/>
                </a:cubicBezTo>
                <a:cubicBezTo>
                  <a:pt x="337" y="385"/>
                  <a:pt x="333" y="381"/>
                  <a:pt x="328" y="379"/>
                </a:cubicBezTo>
                <a:cubicBezTo>
                  <a:pt x="323" y="377"/>
                  <a:pt x="317" y="379"/>
                  <a:pt x="314" y="384"/>
                </a:cubicBezTo>
                <a:cubicBezTo>
                  <a:pt x="312" y="387"/>
                  <a:pt x="311" y="392"/>
                  <a:pt x="312" y="396"/>
                </a:cubicBezTo>
                <a:cubicBezTo>
                  <a:pt x="312" y="400"/>
                  <a:pt x="313" y="404"/>
                  <a:pt x="314" y="408"/>
                </a:cubicBezTo>
                <a:close/>
                <a:moveTo>
                  <a:pt x="9" y="675"/>
                </a:moveTo>
                <a:cubicBezTo>
                  <a:pt x="12" y="658"/>
                  <a:pt x="14" y="641"/>
                  <a:pt x="14" y="624"/>
                </a:cubicBezTo>
                <a:cubicBezTo>
                  <a:pt x="15" y="610"/>
                  <a:pt x="16" y="587"/>
                  <a:pt x="4" y="580"/>
                </a:cubicBezTo>
                <a:cubicBezTo>
                  <a:pt x="3" y="579"/>
                  <a:pt x="2" y="579"/>
                  <a:pt x="2" y="579"/>
                </a:cubicBezTo>
                <a:cubicBezTo>
                  <a:pt x="2" y="720"/>
                  <a:pt x="2" y="720"/>
                  <a:pt x="2" y="720"/>
                </a:cubicBezTo>
                <a:cubicBezTo>
                  <a:pt x="3" y="715"/>
                  <a:pt x="4" y="710"/>
                  <a:pt x="5" y="706"/>
                </a:cubicBezTo>
                <a:cubicBezTo>
                  <a:pt x="7" y="696"/>
                  <a:pt x="8" y="685"/>
                  <a:pt x="9" y="675"/>
                </a:cubicBezTo>
                <a:close/>
                <a:moveTo>
                  <a:pt x="19" y="56"/>
                </a:moveTo>
                <a:cubicBezTo>
                  <a:pt x="25" y="49"/>
                  <a:pt x="31" y="41"/>
                  <a:pt x="36" y="32"/>
                </a:cubicBezTo>
                <a:cubicBezTo>
                  <a:pt x="42" y="22"/>
                  <a:pt x="48" y="11"/>
                  <a:pt x="53" y="0"/>
                </a:cubicBezTo>
                <a:cubicBezTo>
                  <a:pt x="19" y="0"/>
                  <a:pt x="19" y="0"/>
                  <a:pt x="19" y="0"/>
                </a:cubicBezTo>
                <a:cubicBezTo>
                  <a:pt x="16" y="10"/>
                  <a:pt x="13" y="20"/>
                  <a:pt x="10" y="30"/>
                </a:cubicBezTo>
                <a:cubicBezTo>
                  <a:pt x="8" y="38"/>
                  <a:pt x="4" y="50"/>
                  <a:pt x="2" y="59"/>
                </a:cubicBezTo>
                <a:cubicBezTo>
                  <a:pt x="2" y="76"/>
                  <a:pt x="2" y="76"/>
                  <a:pt x="2" y="76"/>
                </a:cubicBezTo>
                <a:cubicBezTo>
                  <a:pt x="6" y="77"/>
                  <a:pt x="14" y="63"/>
                  <a:pt x="19" y="56"/>
                </a:cubicBezTo>
                <a:close/>
                <a:moveTo>
                  <a:pt x="314" y="1116"/>
                </a:moveTo>
                <a:cubicBezTo>
                  <a:pt x="325" y="1146"/>
                  <a:pt x="345" y="1165"/>
                  <a:pt x="365" y="1182"/>
                </a:cubicBezTo>
                <a:cubicBezTo>
                  <a:pt x="367" y="1184"/>
                  <a:pt x="369" y="1185"/>
                  <a:pt x="371" y="1186"/>
                </a:cubicBezTo>
                <a:cubicBezTo>
                  <a:pt x="372" y="1186"/>
                  <a:pt x="373" y="1186"/>
                  <a:pt x="374" y="1186"/>
                </a:cubicBezTo>
                <a:cubicBezTo>
                  <a:pt x="375" y="1186"/>
                  <a:pt x="376" y="1185"/>
                  <a:pt x="377" y="1184"/>
                </a:cubicBezTo>
                <a:cubicBezTo>
                  <a:pt x="381" y="1179"/>
                  <a:pt x="375" y="1166"/>
                  <a:pt x="374" y="1161"/>
                </a:cubicBezTo>
                <a:cubicBezTo>
                  <a:pt x="370" y="1153"/>
                  <a:pt x="366" y="1145"/>
                  <a:pt x="362" y="1137"/>
                </a:cubicBezTo>
                <a:cubicBezTo>
                  <a:pt x="356" y="1124"/>
                  <a:pt x="349" y="1110"/>
                  <a:pt x="340" y="1099"/>
                </a:cubicBezTo>
                <a:cubicBezTo>
                  <a:pt x="337" y="1094"/>
                  <a:pt x="333" y="1089"/>
                  <a:pt x="328" y="1087"/>
                </a:cubicBezTo>
                <a:cubicBezTo>
                  <a:pt x="323" y="1086"/>
                  <a:pt x="317" y="1087"/>
                  <a:pt x="314" y="1093"/>
                </a:cubicBezTo>
                <a:cubicBezTo>
                  <a:pt x="312" y="1096"/>
                  <a:pt x="311" y="1100"/>
                  <a:pt x="312" y="1104"/>
                </a:cubicBezTo>
                <a:cubicBezTo>
                  <a:pt x="312" y="1109"/>
                  <a:pt x="313" y="1112"/>
                  <a:pt x="314" y="1116"/>
                </a:cubicBezTo>
                <a:close/>
                <a:moveTo>
                  <a:pt x="346" y="381"/>
                </a:moveTo>
                <a:cubicBezTo>
                  <a:pt x="351" y="390"/>
                  <a:pt x="357" y="399"/>
                  <a:pt x="362" y="407"/>
                </a:cubicBezTo>
                <a:cubicBezTo>
                  <a:pt x="365" y="411"/>
                  <a:pt x="379" y="436"/>
                  <a:pt x="379" y="426"/>
                </a:cubicBezTo>
                <a:cubicBezTo>
                  <a:pt x="379" y="414"/>
                  <a:pt x="376" y="401"/>
                  <a:pt x="373" y="390"/>
                </a:cubicBezTo>
                <a:cubicBezTo>
                  <a:pt x="370" y="373"/>
                  <a:pt x="365" y="355"/>
                  <a:pt x="360" y="339"/>
                </a:cubicBezTo>
                <a:cubicBezTo>
                  <a:pt x="356" y="324"/>
                  <a:pt x="350" y="301"/>
                  <a:pt x="337" y="296"/>
                </a:cubicBezTo>
                <a:cubicBezTo>
                  <a:pt x="332" y="294"/>
                  <a:pt x="327" y="296"/>
                  <a:pt x="324" y="300"/>
                </a:cubicBezTo>
                <a:cubicBezTo>
                  <a:pt x="320" y="305"/>
                  <a:pt x="320" y="314"/>
                  <a:pt x="322" y="321"/>
                </a:cubicBezTo>
                <a:cubicBezTo>
                  <a:pt x="328" y="342"/>
                  <a:pt x="336" y="362"/>
                  <a:pt x="346" y="381"/>
                </a:cubicBezTo>
                <a:close/>
                <a:moveTo>
                  <a:pt x="698" y="764"/>
                </a:moveTo>
                <a:cubicBezTo>
                  <a:pt x="709" y="793"/>
                  <a:pt x="729" y="813"/>
                  <a:pt x="749" y="829"/>
                </a:cubicBezTo>
                <a:cubicBezTo>
                  <a:pt x="751" y="831"/>
                  <a:pt x="753" y="833"/>
                  <a:pt x="755" y="833"/>
                </a:cubicBezTo>
                <a:cubicBezTo>
                  <a:pt x="756" y="833"/>
                  <a:pt x="757" y="834"/>
                  <a:pt x="758" y="833"/>
                </a:cubicBezTo>
                <a:cubicBezTo>
                  <a:pt x="759" y="833"/>
                  <a:pt x="760" y="833"/>
                  <a:pt x="761" y="831"/>
                </a:cubicBezTo>
                <a:cubicBezTo>
                  <a:pt x="765" y="826"/>
                  <a:pt x="759" y="813"/>
                  <a:pt x="758" y="808"/>
                </a:cubicBezTo>
                <a:cubicBezTo>
                  <a:pt x="754" y="800"/>
                  <a:pt x="750" y="792"/>
                  <a:pt x="746" y="784"/>
                </a:cubicBezTo>
                <a:cubicBezTo>
                  <a:pt x="740" y="771"/>
                  <a:pt x="733" y="758"/>
                  <a:pt x="724" y="746"/>
                </a:cubicBezTo>
                <a:cubicBezTo>
                  <a:pt x="721" y="741"/>
                  <a:pt x="717" y="736"/>
                  <a:pt x="712" y="735"/>
                </a:cubicBezTo>
                <a:cubicBezTo>
                  <a:pt x="707" y="733"/>
                  <a:pt x="701" y="734"/>
                  <a:pt x="698" y="740"/>
                </a:cubicBezTo>
                <a:cubicBezTo>
                  <a:pt x="696" y="743"/>
                  <a:pt x="695" y="747"/>
                  <a:pt x="696" y="752"/>
                </a:cubicBezTo>
                <a:cubicBezTo>
                  <a:pt x="696" y="756"/>
                  <a:pt x="697" y="760"/>
                  <a:pt x="698" y="764"/>
                </a:cubicBezTo>
                <a:close/>
                <a:moveTo>
                  <a:pt x="2" y="0"/>
                </a:moveTo>
                <a:cubicBezTo>
                  <a:pt x="2" y="14"/>
                  <a:pt x="2" y="14"/>
                  <a:pt x="2" y="14"/>
                </a:cubicBezTo>
                <a:cubicBezTo>
                  <a:pt x="3" y="10"/>
                  <a:pt x="4" y="5"/>
                  <a:pt x="5" y="0"/>
                </a:cubicBezTo>
                <a:lnTo>
                  <a:pt x="2" y="0"/>
                </a:lnTo>
                <a:close/>
                <a:moveTo>
                  <a:pt x="769" y="1486"/>
                </a:moveTo>
                <a:cubicBezTo>
                  <a:pt x="772" y="1490"/>
                  <a:pt x="782" y="1475"/>
                  <a:pt x="787" y="1468"/>
                </a:cubicBezTo>
                <a:cubicBezTo>
                  <a:pt x="793" y="1460"/>
                  <a:pt x="799" y="1452"/>
                  <a:pt x="804" y="1443"/>
                </a:cubicBezTo>
                <a:cubicBezTo>
                  <a:pt x="811" y="1432"/>
                  <a:pt x="817" y="1420"/>
                  <a:pt x="823" y="1407"/>
                </a:cubicBezTo>
                <a:cubicBezTo>
                  <a:pt x="828" y="1395"/>
                  <a:pt x="834" y="1382"/>
                  <a:pt x="832" y="1368"/>
                </a:cubicBezTo>
                <a:cubicBezTo>
                  <a:pt x="832" y="1364"/>
                  <a:pt x="831" y="1361"/>
                  <a:pt x="830" y="1359"/>
                </a:cubicBezTo>
                <a:cubicBezTo>
                  <a:pt x="827" y="1356"/>
                  <a:pt x="824" y="1356"/>
                  <a:pt x="821" y="1357"/>
                </a:cubicBezTo>
                <a:cubicBezTo>
                  <a:pt x="814" y="1359"/>
                  <a:pt x="810" y="1365"/>
                  <a:pt x="806" y="1372"/>
                </a:cubicBezTo>
                <a:cubicBezTo>
                  <a:pt x="801" y="1379"/>
                  <a:pt x="796" y="1387"/>
                  <a:pt x="793" y="1396"/>
                </a:cubicBezTo>
                <a:cubicBezTo>
                  <a:pt x="787" y="1411"/>
                  <a:pt x="783" y="1426"/>
                  <a:pt x="778" y="1441"/>
                </a:cubicBezTo>
                <a:cubicBezTo>
                  <a:pt x="774" y="1456"/>
                  <a:pt x="765" y="1482"/>
                  <a:pt x="769" y="1486"/>
                </a:cubicBezTo>
                <a:close/>
                <a:moveTo>
                  <a:pt x="744" y="1400"/>
                </a:moveTo>
                <a:cubicBezTo>
                  <a:pt x="740" y="1385"/>
                  <a:pt x="734" y="1362"/>
                  <a:pt x="720" y="1357"/>
                </a:cubicBezTo>
                <a:cubicBezTo>
                  <a:pt x="716" y="1356"/>
                  <a:pt x="711" y="1357"/>
                  <a:pt x="708" y="1361"/>
                </a:cubicBezTo>
                <a:cubicBezTo>
                  <a:pt x="704" y="1367"/>
                  <a:pt x="704" y="1375"/>
                  <a:pt x="706" y="1382"/>
                </a:cubicBezTo>
                <a:cubicBezTo>
                  <a:pt x="712" y="1403"/>
                  <a:pt x="720" y="1423"/>
                  <a:pt x="730" y="1442"/>
                </a:cubicBezTo>
                <a:cubicBezTo>
                  <a:pt x="735" y="1451"/>
                  <a:pt x="741" y="1460"/>
                  <a:pt x="746" y="1469"/>
                </a:cubicBezTo>
                <a:cubicBezTo>
                  <a:pt x="749" y="1473"/>
                  <a:pt x="763" y="1497"/>
                  <a:pt x="763" y="1487"/>
                </a:cubicBezTo>
                <a:cubicBezTo>
                  <a:pt x="763" y="1475"/>
                  <a:pt x="760" y="1462"/>
                  <a:pt x="757" y="1451"/>
                </a:cubicBezTo>
                <a:cubicBezTo>
                  <a:pt x="754" y="1434"/>
                  <a:pt x="749" y="1417"/>
                  <a:pt x="744" y="1400"/>
                </a:cubicBezTo>
                <a:close/>
                <a:moveTo>
                  <a:pt x="698" y="58"/>
                </a:moveTo>
                <a:cubicBezTo>
                  <a:pt x="709" y="87"/>
                  <a:pt x="729" y="107"/>
                  <a:pt x="749" y="124"/>
                </a:cubicBezTo>
                <a:cubicBezTo>
                  <a:pt x="751" y="125"/>
                  <a:pt x="753" y="127"/>
                  <a:pt x="755" y="128"/>
                </a:cubicBezTo>
                <a:cubicBezTo>
                  <a:pt x="756" y="128"/>
                  <a:pt x="757" y="128"/>
                  <a:pt x="758" y="128"/>
                </a:cubicBezTo>
                <a:cubicBezTo>
                  <a:pt x="759" y="128"/>
                  <a:pt x="760" y="127"/>
                  <a:pt x="761" y="126"/>
                </a:cubicBezTo>
                <a:cubicBezTo>
                  <a:pt x="765" y="121"/>
                  <a:pt x="759" y="107"/>
                  <a:pt x="758" y="103"/>
                </a:cubicBezTo>
                <a:cubicBezTo>
                  <a:pt x="754" y="94"/>
                  <a:pt x="750" y="87"/>
                  <a:pt x="746" y="79"/>
                </a:cubicBezTo>
                <a:cubicBezTo>
                  <a:pt x="740" y="65"/>
                  <a:pt x="733" y="52"/>
                  <a:pt x="724" y="40"/>
                </a:cubicBezTo>
                <a:cubicBezTo>
                  <a:pt x="721" y="35"/>
                  <a:pt x="717" y="31"/>
                  <a:pt x="712" y="29"/>
                </a:cubicBezTo>
                <a:cubicBezTo>
                  <a:pt x="707" y="27"/>
                  <a:pt x="701" y="29"/>
                  <a:pt x="698" y="34"/>
                </a:cubicBezTo>
                <a:cubicBezTo>
                  <a:pt x="696" y="37"/>
                  <a:pt x="695" y="42"/>
                  <a:pt x="696" y="46"/>
                </a:cubicBezTo>
                <a:cubicBezTo>
                  <a:pt x="696" y="50"/>
                  <a:pt x="697" y="54"/>
                  <a:pt x="698" y="58"/>
                </a:cubicBezTo>
                <a:close/>
                <a:moveTo>
                  <a:pt x="720" y="652"/>
                </a:moveTo>
                <a:cubicBezTo>
                  <a:pt x="716" y="650"/>
                  <a:pt x="711" y="651"/>
                  <a:pt x="708" y="656"/>
                </a:cubicBezTo>
                <a:cubicBezTo>
                  <a:pt x="704" y="661"/>
                  <a:pt x="704" y="669"/>
                  <a:pt x="706" y="676"/>
                </a:cubicBezTo>
                <a:cubicBezTo>
                  <a:pt x="712" y="698"/>
                  <a:pt x="720" y="718"/>
                  <a:pt x="730" y="736"/>
                </a:cubicBezTo>
                <a:cubicBezTo>
                  <a:pt x="735" y="746"/>
                  <a:pt x="741" y="755"/>
                  <a:pt x="746" y="763"/>
                </a:cubicBezTo>
                <a:cubicBezTo>
                  <a:pt x="749" y="767"/>
                  <a:pt x="763" y="791"/>
                  <a:pt x="763" y="781"/>
                </a:cubicBezTo>
                <a:cubicBezTo>
                  <a:pt x="763" y="769"/>
                  <a:pt x="760" y="757"/>
                  <a:pt x="757" y="746"/>
                </a:cubicBezTo>
                <a:cubicBezTo>
                  <a:pt x="754" y="728"/>
                  <a:pt x="749" y="711"/>
                  <a:pt x="744" y="694"/>
                </a:cubicBezTo>
                <a:cubicBezTo>
                  <a:pt x="740" y="680"/>
                  <a:pt x="734" y="656"/>
                  <a:pt x="720" y="652"/>
                </a:cubicBezTo>
                <a:close/>
                <a:moveTo>
                  <a:pt x="795" y="65"/>
                </a:moveTo>
                <a:cubicBezTo>
                  <a:pt x="784" y="82"/>
                  <a:pt x="768" y="118"/>
                  <a:pt x="771" y="124"/>
                </a:cubicBezTo>
                <a:cubicBezTo>
                  <a:pt x="774" y="131"/>
                  <a:pt x="812" y="106"/>
                  <a:pt x="827" y="85"/>
                </a:cubicBezTo>
                <a:cubicBezTo>
                  <a:pt x="835" y="74"/>
                  <a:pt x="850" y="52"/>
                  <a:pt x="841" y="37"/>
                </a:cubicBezTo>
                <a:cubicBezTo>
                  <a:pt x="840" y="35"/>
                  <a:pt x="839" y="33"/>
                  <a:pt x="837" y="32"/>
                </a:cubicBezTo>
                <a:cubicBezTo>
                  <a:pt x="837" y="32"/>
                  <a:pt x="836" y="32"/>
                  <a:pt x="836" y="32"/>
                </a:cubicBezTo>
                <a:cubicBezTo>
                  <a:pt x="834" y="31"/>
                  <a:pt x="831" y="31"/>
                  <a:pt x="828" y="32"/>
                </a:cubicBezTo>
                <a:cubicBezTo>
                  <a:pt x="815" y="37"/>
                  <a:pt x="804" y="52"/>
                  <a:pt x="795" y="65"/>
                </a:cubicBezTo>
                <a:close/>
                <a:moveTo>
                  <a:pt x="772" y="1285"/>
                </a:moveTo>
                <a:cubicBezTo>
                  <a:pt x="767" y="1282"/>
                  <a:pt x="760" y="1285"/>
                  <a:pt x="756" y="1290"/>
                </a:cubicBezTo>
                <a:cubicBezTo>
                  <a:pt x="752" y="1295"/>
                  <a:pt x="750" y="1302"/>
                  <a:pt x="749" y="1309"/>
                </a:cubicBezTo>
                <a:cubicBezTo>
                  <a:pt x="750" y="1334"/>
                  <a:pt x="753" y="1359"/>
                  <a:pt x="756" y="1384"/>
                </a:cubicBezTo>
                <a:cubicBezTo>
                  <a:pt x="758" y="1394"/>
                  <a:pt x="759" y="1404"/>
                  <a:pt x="761" y="1414"/>
                </a:cubicBezTo>
                <a:cubicBezTo>
                  <a:pt x="762" y="1417"/>
                  <a:pt x="765" y="1435"/>
                  <a:pt x="769" y="1427"/>
                </a:cubicBezTo>
                <a:cubicBezTo>
                  <a:pt x="771" y="1423"/>
                  <a:pt x="772" y="1416"/>
                  <a:pt x="773" y="1411"/>
                </a:cubicBezTo>
                <a:cubicBezTo>
                  <a:pt x="775" y="1401"/>
                  <a:pt x="776" y="1391"/>
                  <a:pt x="777" y="1381"/>
                </a:cubicBezTo>
                <a:cubicBezTo>
                  <a:pt x="780" y="1364"/>
                  <a:pt x="782" y="1347"/>
                  <a:pt x="782" y="1330"/>
                </a:cubicBezTo>
                <a:cubicBezTo>
                  <a:pt x="783" y="1316"/>
                  <a:pt x="784" y="1293"/>
                  <a:pt x="772" y="1285"/>
                </a:cubicBezTo>
                <a:close/>
                <a:moveTo>
                  <a:pt x="746" y="58"/>
                </a:moveTo>
                <a:cubicBezTo>
                  <a:pt x="749" y="62"/>
                  <a:pt x="763" y="86"/>
                  <a:pt x="763" y="76"/>
                </a:cubicBezTo>
                <a:cubicBezTo>
                  <a:pt x="763" y="64"/>
                  <a:pt x="760" y="51"/>
                  <a:pt x="757" y="40"/>
                </a:cubicBezTo>
                <a:cubicBezTo>
                  <a:pt x="754" y="27"/>
                  <a:pt x="751" y="13"/>
                  <a:pt x="748" y="0"/>
                </a:cubicBezTo>
                <a:cubicBezTo>
                  <a:pt x="716" y="0"/>
                  <a:pt x="716" y="0"/>
                  <a:pt x="716" y="0"/>
                </a:cubicBezTo>
                <a:cubicBezTo>
                  <a:pt x="720" y="11"/>
                  <a:pt x="725" y="21"/>
                  <a:pt x="730" y="31"/>
                </a:cubicBezTo>
                <a:cubicBezTo>
                  <a:pt x="735" y="40"/>
                  <a:pt x="741" y="49"/>
                  <a:pt x="746" y="58"/>
                </a:cubicBezTo>
                <a:close/>
                <a:moveTo>
                  <a:pt x="769" y="16"/>
                </a:moveTo>
                <a:cubicBezTo>
                  <a:pt x="771" y="11"/>
                  <a:pt x="772" y="5"/>
                  <a:pt x="773" y="0"/>
                </a:cubicBezTo>
                <a:cubicBezTo>
                  <a:pt x="761" y="0"/>
                  <a:pt x="761" y="0"/>
                  <a:pt x="761" y="0"/>
                </a:cubicBezTo>
                <a:cubicBezTo>
                  <a:pt x="761" y="1"/>
                  <a:pt x="761" y="2"/>
                  <a:pt x="761" y="3"/>
                </a:cubicBezTo>
                <a:cubicBezTo>
                  <a:pt x="762" y="5"/>
                  <a:pt x="765" y="24"/>
                  <a:pt x="769" y="16"/>
                </a:cubicBezTo>
                <a:close/>
                <a:moveTo>
                  <a:pt x="769" y="75"/>
                </a:moveTo>
                <a:cubicBezTo>
                  <a:pt x="772" y="79"/>
                  <a:pt x="782" y="64"/>
                  <a:pt x="787" y="56"/>
                </a:cubicBezTo>
                <a:cubicBezTo>
                  <a:pt x="793" y="49"/>
                  <a:pt x="799" y="41"/>
                  <a:pt x="804" y="32"/>
                </a:cubicBezTo>
                <a:cubicBezTo>
                  <a:pt x="810" y="22"/>
                  <a:pt x="816" y="11"/>
                  <a:pt x="821" y="0"/>
                </a:cubicBezTo>
                <a:cubicBezTo>
                  <a:pt x="787" y="0"/>
                  <a:pt x="787" y="0"/>
                  <a:pt x="787" y="0"/>
                </a:cubicBezTo>
                <a:cubicBezTo>
                  <a:pt x="784" y="10"/>
                  <a:pt x="781" y="20"/>
                  <a:pt x="778" y="30"/>
                </a:cubicBezTo>
                <a:cubicBezTo>
                  <a:pt x="774" y="44"/>
                  <a:pt x="765" y="71"/>
                  <a:pt x="769" y="75"/>
                </a:cubicBezTo>
                <a:close/>
                <a:moveTo>
                  <a:pt x="787" y="762"/>
                </a:moveTo>
                <a:cubicBezTo>
                  <a:pt x="793" y="754"/>
                  <a:pt x="799" y="746"/>
                  <a:pt x="804" y="738"/>
                </a:cubicBezTo>
                <a:cubicBezTo>
                  <a:pt x="811" y="726"/>
                  <a:pt x="817" y="714"/>
                  <a:pt x="823" y="702"/>
                </a:cubicBezTo>
                <a:cubicBezTo>
                  <a:pt x="828" y="689"/>
                  <a:pt x="834" y="677"/>
                  <a:pt x="832" y="662"/>
                </a:cubicBezTo>
                <a:cubicBezTo>
                  <a:pt x="832" y="659"/>
                  <a:pt x="831" y="656"/>
                  <a:pt x="830" y="653"/>
                </a:cubicBezTo>
                <a:cubicBezTo>
                  <a:pt x="827" y="651"/>
                  <a:pt x="824" y="651"/>
                  <a:pt x="821" y="651"/>
                </a:cubicBezTo>
                <a:cubicBezTo>
                  <a:pt x="814" y="653"/>
                  <a:pt x="810" y="659"/>
                  <a:pt x="806" y="666"/>
                </a:cubicBezTo>
                <a:cubicBezTo>
                  <a:pt x="801" y="674"/>
                  <a:pt x="796" y="681"/>
                  <a:pt x="793" y="690"/>
                </a:cubicBezTo>
                <a:cubicBezTo>
                  <a:pt x="787" y="705"/>
                  <a:pt x="783" y="720"/>
                  <a:pt x="778" y="735"/>
                </a:cubicBezTo>
                <a:cubicBezTo>
                  <a:pt x="774" y="750"/>
                  <a:pt x="765" y="776"/>
                  <a:pt x="769" y="781"/>
                </a:cubicBezTo>
                <a:cubicBezTo>
                  <a:pt x="772" y="785"/>
                  <a:pt x="782" y="769"/>
                  <a:pt x="787" y="762"/>
                </a:cubicBezTo>
                <a:close/>
                <a:moveTo>
                  <a:pt x="769" y="721"/>
                </a:moveTo>
                <a:cubicBezTo>
                  <a:pt x="771" y="717"/>
                  <a:pt x="772" y="711"/>
                  <a:pt x="773" y="706"/>
                </a:cubicBezTo>
                <a:cubicBezTo>
                  <a:pt x="775" y="696"/>
                  <a:pt x="776" y="685"/>
                  <a:pt x="777" y="675"/>
                </a:cubicBezTo>
                <a:cubicBezTo>
                  <a:pt x="780" y="658"/>
                  <a:pt x="782" y="641"/>
                  <a:pt x="782" y="624"/>
                </a:cubicBezTo>
                <a:cubicBezTo>
                  <a:pt x="783" y="610"/>
                  <a:pt x="784" y="587"/>
                  <a:pt x="772" y="580"/>
                </a:cubicBezTo>
                <a:cubicBezTo>
                  <a:pt x="767" y="577"/>
                  <a:pt x="760" y="579"/>
                  <a:pt x="756" y="584"/>
                </a:cubicBezTo>
                <a:cubicBezTo>
                  <a:pt x="752" y="589"/>
                  <a:pt x="750" y="596"/>
                  <a:pt x="749" y="604"/>
                </a:cubicBezTo>
                <a:cubicBezTo>
                  <a:pt x="750" y="629"/>
                  <a:pt x="753" y="654"/>
                  <a:pt x="756" y="679"/>
                </a:cubicBezTo>
                <a:cubicBezTo>
                  <a:pt x="758" y="688"/>
                  <a:pt x="759" y="698"/>
                  <a:pt x="761" y="708"/>
                </a:cubicBezTo>
                <a:cubicBezTo>
                  <a:pt x="762" y="711"/>
                  <a:pt x="765" y="730"/>
                  <a:pt x="769" y="721"/>
                </a:cubicBezTo>
                <a:close/>
                <a:moveTo>
                  <a:pt x="385" y="1778"/>
                </a:moveTo>
                <a:cubicBezTo>
                  <a:pt x="387" y="1773"/>
                  <a:pt x="388" y="1767"/>
                  <a:pt x="389" y="1762"/>
                </a:cubicBezTo>
                <a:cubicBezTo>
                  <a:pt x="391" y="1752"/>
                  <a:pt x="392" y="1742"/>
                  <a:pt x="393" y="1732"/>
                </a:cubicBezTo>
                <a:cubicBezTo>
                  <a:pt x="396" y="1715"/>
                  <a:pt x="398" y="1698"/>
                  <a:pt x="398" y="1681"/>
                </a:cubicBezTo>
                <a:cubicBezTo>
                  <a:pt x="399" y="1666"/>
                  <a:pt x="400" y="1644"/>
                  <a:pt x="388" y="1636"/>
                </a:cubicBezTo>
                <a:cubicBezTo>
                  <a:pt x="383" y="1633"/>
                  <a:pt x="376" y="1635"/>
                  <a:pt x="372" y="1640"/>
                </a:cubicBezTo>
                <a:cubicBezTo>
                  <a:pt x="368" y="1645"/>
                  <a:pt x="366" y="1653"/>
                  <a:pt x="365" y="1660"/>
                </a:cubicBezTo>
                <a:cubicBezTo>
                  <a:pt x="366" y="1685"/>
                  <a:pt x="369" y="1710"/>
                  <a:pt x="372" y="1735"/>
                </a:cubicBezTo>
                <a:cubicBezTo>
                  <a:pt x="374" y="1745"/>
                  <a:pt x="375" y="1755"/>
                  <a:pt x="377" y="1765"/>
                </a:cubicBezTo>
                <a:cubicBezTo>
                  <a:pt x="378" y="1768"/>
                  <a:pt x="381" y="1786"/>
                  <a:pt x="385" y="1778"/>
                </a:cubicBezTo>
                <a:close/>
                <a:moveTo>
                  <a:pt x="19" y="762"/>
                </a:moveTo>
                <a:cubicBezTo>
                  <a:pt x="25" y="754"/>
                  <a:pt x="31" y="746"/>
                  <a:pt x="36" y="738"/>
                </a:cubicBezTo>
                <a:cubicBezTo>
                  <a:pt x="43" y="726"/>
                  <a:pt x="49" y="714"/>
                  <a:pt x="55" y="702"/>
                </a:cubicBezTo>
                <a:cubicBezTo>
                  <a:pt x="60" y="689"/>
                  <a:pt x="66" y="677"/>
                  <a:pt x="64" y="662"/>
                </a:cubicBezTo>
                <a:cubicBezTo>
                  <a:pt x="64" y="659"/>
                  <a:pt x="63" y="656"/>
                  <a:pt x="62" y="653"/>
                </a:cubicBezTo>
                <a:cubicBezTo>
                  <a:pt x="59" y="651"/>
                  <a:pt x="56" y="651"/>
                  <a:pt x="53" y="651"/>
                </a:cubicBezTo>
                <a:cubicBezTo>
                  <a:pt x="46" y="653"/>
                  <a:pt x="42" y="659"/>
                  <a:pt x="38" y="666"/>
                </a:cubicBezTo>
                <a:cubicBezTo>
                  <a:pt x="33" y="674"/>
                  <a:pt x="28" y="681"/>
                  <a:pt x="25" y="690"/>
                </a:cubicBezTo>
                <a:cubicBezTo>
                  <a:pt x="19" y="705"/>
                  <a:pt x="15" y="720"/>
                  <a:pt x="10" y="735"/>
                </a:cubicBezTo>
                <a:cubicBezTo>
                  <a:pt x="8" y="744"/>
                  <a:pt x="4" y="755"/>
                  <a:pt x="2" y="765"/>
                </a:cubicBezTo>
                <a:cubicBezTo>
                  <a:pt x="2" y="781"/>
                  <a:pt x="2" y="781"/>
                  <a:pt x="2" y="781"/>
                </a:cubicBezTo>
                <a:cubicBezTo>
                  <a:pt x="6" y="782"/>
                  <a:pt x="14" y="769"/>
                  <a:pt x="19" y="762"/>
                </a:cubicBezTo>
                <a:close/>
                <a:moveTo>
                  <a:pt x="712" y="2146"/>
                </a:moveTo>
                <a:cubicBezTo>
                  <a:pt x="707" y="2144"/>
                  <a:pt x="701" y="2146"/>
                  <a:pt x="698" y="2151"/>
                </a:cubicBezTo>
                <a:cubicBezTo>
                  <a:pt x="697" y="2153"/>
                  <a:pt x="696" y="2156"/>
                  <a:pt x="696" y="2159"/>
                </a:cubicBezTo>
                <a:cubicBezTo>
                  <a:pt x="726" y="2159"/>
                  <a:pt x="726" y="2159"/>
                  <a:pt x="726" y="2159"/>
                </a:cubicBezTo>
                <a:cubicBezTo>
                  <a:pt x="725" y="2158"/>
                  <a:pt x="725" y="2158"/>
                  <a:pt x="724" y="2157"/>
                </a:cubicBezTo>
                <a:cubicBezTo>
                  <a:pt x="721" y="2152"/>
                  <a:pt x="717" y="2148"/>
                  <a:pt x="712" y="2146"/>
                </a:cubicBezTo>
                <a:close/>
                <a:moveTo>
                  <a:pt x="749" y="1535"/>
                </a:moveTo>
                <a:cubicBezTo>
                  <a:pt x="751" y="1537"/>
                  <a:pt x="753" y="1538"/>
                  <a:pt x="755" y="1539"/>
                </a:cubicBezTo>
                <a:cubicBezTo>
                  <a:pt x="756" y="1539"/>
                  <a:pt x="757" y="1539"/>
                  <a:pt x="758" y="1539"/>
                </a:cubicBezTo>
                <a:cubicBezTo>
                  <a:pt x="759" y="1539"/>
                  <a:pt x="760" y="1538"/>
                  <a:pt x="761" y="1537"/>
                </a:cubicBezTo>
                <a:cubicBezTo>
                  <a:pt x="765" y="1532"/>
                  <a:pt x="759" y="1519"/>
                  <a:pt x="758" y="1514"/>
                </a:cubicBezTo>
                <a:cubicBezTo>
                  <a:pt x="754" y="1505"/>
                  <a:pt x="750" y="1498"/>
                  <a:pt x="746" y="1490"/>
                </a:cubicBezTo>
                <a:cubicBezTo>
                  <a:pt x="740" y="1476"/>
                  <a:pt x="733" y="1463"/>
                  <a:pt x="724" y="1451"/>
                </a:cubicBezTo>
                <a:cubicBezTo>
                  <a:pt x="721" y="1447"/>
                  <a:pt x="717" y="1442"/>
                  <a:pt x="712" y="1440"/>
                </a:cubicBezTo>
                <a:cubicBezTo>
                  <a:pt x="707" y="1438"/>
                  <a:pt x="701" y="1440"/>
                  <a:pt x="698" y="1445"/>
                </a:cubicBezTo>
                <a:cubicBezTo>
                  <a:pt x="696" y="1449"/>
                  <a:pt x="695" y="1453"/>
                  <a:pt x="696" y="1457"/>
                </a:cubicBezTo>
                <a:cubicBezTo>
                  <a:pt x="696" y="1461"/>
                  <a:pt x="697" y="1465"/>
                  <a:pt x="698" y="1469"/>
                </a:cubicBezTo>
                <a:cubicBezTo>
                  <a:pt x="709" y="1498"/>
                  <a:pt x="729" y="1518"/>
                  <a:pt x="749" y="1535"/>
                </a:cubicBezTo>
                <a:close/>
                <a:moveTo>
                  <a:pt x="453" y="382"/>
                </a:moveTo>
                <a:cubicBezTo>
                  <a:pt x="453" y="382"/>
                  <a:pt x="452" y="382"/>
                  <a:pt x="452" y="382"/>
                </a:cubicBezTo>
                <a:cubicBezTo>
                  <a:pt x="450" y="380"/>
                  <a:pt x="447" y="381"/>
                  <a:pt x="444" y="382"/>
                </a:cubicBezTo>
                <a:cubicBezTo>
                  <a:pt x="431" y="387"/>
                  <a:pt x="420" y="402"/>
                  <a:pt x="411" y="415"/>
                </a:cubicBezTo>
                <a:cubicBezTo>
                  <a:pt x="400" y="432"/>
                  <a:pt x="384" y="468"/>
                  <a:pt x="387" y="474"/>
                </a:cubicBezTo>
                <a:cubicBezTo>
                  <a:pt x="390" y="480"/>
                  <a:pt x="428" y="456"/>
                  <a:pt x="443" y="435"/>
                </a:cubicBezTo>
                <a:cubicBezTo>
                  <a:pt x="451" y="424"/>
                  <a:pt x="466" y="402"/>
                  <a:pt x="457" y="387"/>
                </a:cubicBezTo>
                <a:cubicBezTo>
                  <a:pt x="456" y="385"/>
                  <a:pt x="455" y="383"/>
                  <a:pt x="453" y="382"/>
                </a:cubicBezTo>
                <a:close/>
                <a:moveTo>
                  <a:pt x="453" y="1091"/>
                </a:moveTo>
                <a:cubicBezTo>
                  <a:pt x="453" y="1091"/>
                  <a:pt x="452" y="1090"/>
                  <a:pt x="452" y="1090"/>
                </a:cubicBezTo>
                <a:cubicBezTo>
                  <a:pt x="450" y="1089"/>
                  <a:pt x="447" y="1089"/>
                  <a:pt x="444" y="1090"/>
                </a:cubicBezTo>
                <a:cubicBezTo>
                  <a:pt x="431" y="1095"/>
                  <a:pt x="420" y="1110"/>
                  <a:pt x="411" y="1123"/>
                </a:cubicBezTo>
                <a:cubicBezTo>
                  <a:pt x="400" y="1140"/>
                  <a:pt x="384" y="1176"/>
                  <a:pt x="387" y="1183"/>
                </a:cubicBezTo>
                <a:cubicBezTo>
                  <a:pt x="390" y="1189"/>
                  <a:pt x="428" y="1164"/>
                  <a:pt x="443" y="1144"/>
                </a:cubicBezTo>
                <a:cubicBezTo>
                  <a:pt x="451" y="1133"/>
                  <a:pt x="466" y="1111"/>
                  <a:pt x="457" y="1095"/>
                </a:cubicBezTo>
                <a:cubicBezTo>
                  <a:pt x="456" y="1093"/>
                  <a:pt x="455" y="1092"/>
                  <a:pt x="453" y="1091"/>
                </a:cubicBezTo>
                <a:close/>
                <a:moveTo>
                  <a:pt x="453" y="1794"/>
                </a:moveTo>
                <a:cubicBezTo>
                  <a:pt x="453" y="1794"/>
                  <a:pt x="452" y="1794"/>
                  <a:pt x="452" y="1794"/>
                </a:cubicBezTo>
                <a:cubicBezTo>
                  <a:pt x="450" y="1793"/>
                  <a:pt x="447" y="1793"/>
                  <a:pt x="444" y="1794"/>
                </a:cubicBezTo>
                <a:cubicBezTo>
                  <a:pt x="431" y="1799"/>
                  <a:pt x="420" y="1814"/>
                  <a:pt x="411" y="1827"/>
                </a:cubicBezTo>
                <a:cubicBezTo>
                  <a:pt x="400" y="1844"/>
                  <a:pt x="384" y="1880"/>
                  <a:pt x="387" y="1886"/>
                </a:cubicBezTo>
                <a:cubicBezTo>
                  <a:pt x="390" y="1893"/>
                  <a:pt x="428" y="1868"/>
                  <a:pt x="443" y="1847"/>
                </a:cubicBezTo>
                <a:cubicBezTo>
                  <a:pt x="451" y="1836"/>
                  <a:pt x="466" y="1815"/>
                  <a:pt x="457" y="1799"/>
                </a:cubicBezTo>
                <a:cubicBezTo>
                  <a:pt x="456" y="1797"/>
                  <a:pt x="455" y="1796"/>
                  <a:pt x="453" y="1794"/>
                </a:cubicBezTo>
                <a:close/>
                <a:moveTo>
                  <a:pt x="837" y="1444"/>
                </a:moveTo>
                <a:cubicBezTo>
                  <a:pt x="837" y="1443"/>
                  <a:pt x="836" y="1443"/>
                  <a:pt x="836" y="1443"/>
                </a:cubicBezTo>
                <a:cubicBezTo>
                  <a:pt x="834" y="1442"/>
                  <a:pt x="831" y="1442"/>
                  <a:pt x="828" y="1443"/>
                </a:cubicBezTo>
                <a:cubicBezTo>
                  <a:pt x="815" y="1448"/>
                  <a:pt x="804" y="1463"/>
                  <a:pt x="795" y="1476"/>
                </a:cubicBezTo>
                <a:cubicBezTo>
                  <a:pt x="784" y="1493"/>
                  <a:pt x="768" y="1529"/>
                  <a:pt x="771" y="1536"/>
                </a:cubicBezTo>
                <a:cubicBezTo>
                  <a:pt x="774" y="1542"/>
                  <a:pt x="812" y="1517"/>
                  <a:pt x="827" y="1497"/>
                </a:cubicBezTo>
                <a:cubicBezTo>
                  <a:pt x="835" y="1485"/>
                  <a:pt x="850" y="1464"/>
                  <a:pt x="841" y="1448"/>
                </a:cubicBezTo>
                <a:cubicBezTo>
                  <a:pt x="840" y="1446"/>
                  <a:pt x="839" y="1445"/>
                  <a:pt x="837" y="1444"/>
                </a:cubicBezTo>
                <a:close/>
                <a:moveTo>
                  <a:pt x="837" y="738"/>
                </a:moveTo>
                <a:cubicBezTo>
                  <a:pt x="837" y="738"/>
                  <a:pt x="836" y="738"/>
                  <a:pt x="836" y="737"/>
                </a:cubicBezTo>
                <a:cubicBezTo>
                  <a:pt x="834" y="736"/>
                  <a:pt x="831" y="736"/>
                  <a:pt x="828" y="737"/>
                </a:cubicBezTo>
                <a:cubicBezTo>
                  <a:pt x="815" y="743"/>
                  <a:pt x="804" y="757"/>
                  <a:pt x="795" y="770"/>
                </a:cubicBezTo>
                <a:cubicBezTo>
                  <a:pt x="784" y="788"/>
                  <a:pt x="768" y="824"/>
                  <a:pt x="771" y="830"/>
                </a:cubicBezTo>
                <a:cubicBezTo>
                  <a:pt x="774" y="836"/>
                  <a:pt x="812" y="811"/>
                  <a:pt x="827" y="791"/>
                </a:cubicBezTo>
                <a:cubicBezTo>
                  <a:pt x="835" y="780"/>
                  <a:pt x="850" y="758"/>
                  <a:pt x="841" y="742"/>
                </a:cubicBezTo>
                <a:cubicBezTo>
                  <a:pt x="840" y="741"/>
                  <a:pt x="839" y="739"/>
                  <a:pt x="837" y="738"/>
                </a:cubicBezTo>
                <a:close/>
                <a:moveTo>
                  <a:pt x="832" y="2073"/>
                </a:moveTo>
                <a:cubicBezTo>
                  <a:pt x="832" y="2070"/>
                  <a:pt x="831" y="2067"/>
                  <a:pt x="830" y="2065"/>
                </a:cubicBezTo>
                <a:cubicBezTo>
                  <a:pt x="827" y="2062"/>
                  <a:pt x="824" y="2062"/>
                  <a:pt x="821" y="2063"/>
                </a:cubicBezTo>
                <a:cubicBezTo>
                  <a:pt x="814" y="2065"/>
                  <a:pt x="810" y="2071"/>
                  <a:pt x="806" y="2077"/>
                </a:cubicBezTo>
                <a:cubicBezTo>
                  <a:pt x="801" y="2085"/>
                  <a:pt x="796" y="2092"/>
                  <a:pt x="793" y="2101"/>
                </a:cubicBezTo>
                <a:cubicBezTo>
                  <a:pt x="787" y="2116"/>
                  <a:pt x="783" y="2131"/>
                  <a:pt x="778" y="2146"/>
                </a:cubicBezTo>
                <a:cubicBezTo>
                  <a:pt x="777" y="2150"/>
                  <a:pt x="776" y="2154"/>
                  <a:pt x="774" y="2159"/>
                </a:cubicBezTo>
                <a:cubicBezTo>
                  <a:pt x="797" y="2159"/>
                  <a:pt x="797" y="2159"/>
                  <a:pt x="797" y="2159"/>
                </a:cubicBezTo>
                <a:cubicBezTo>
                  <a:pt x="800" y="2155"/>
                  <a:pt x="802" y="2152"/>
                  <a:pt x="804" y="2149"/>
                </a:cubicBezTo>
                <a:cubicBezTo>
                  <a:pt x="811" y="2137"/>
                  <a:pt x="817" y="2125"/>
                  <a:pt x="823" y="2113"/>
                </a:cubicBezTo>
                <a:cubicBezTo>
                  <a:pt x="828" y="2100"/>
                  <a:pt x="834" y="2088"/>
                  <a:pt x="832" y="2073"/>
                </a:cubicBezTo>
                <a:close/>
                <a:moveTo>
                  <a:pt x="782" y="2035"/>
                </a:moveTo>
                <a:cubicBezTo>
                  <a:pt x="783" y="2021"/>
                  <a:pt x="784" y="1998"/>
                  <a:pt x="772" y="1991"/>
                </a:cubicBezTo>
                <a:cubicBezTo>
                  <a:pt x="767" y="1988"/>
                  <a:pt x="760" y="1990"/>
                  <a:pt x="756" y="1995"/>
                </a:cubicBezTo>
                <a:cubicBezTo>
                  <a:pt x="752" y="2000"/>
                  <a:pt x="750" y="2008"/>
                  <a:pt x="749" y="2015"/>
                </a:cubicBezTo>
                <a:cubicBezTo>
                  <a:pt x="750" y="2040"/>
                  <a:pt x="753" y="2065"/>
                  <a:pt x="756" y="2090"/>
                </a:cubicBezTo>
                <a:cubicBezTo>
                  <a:pt x="758" y="2100"/>
                  <a:pt x="759" y="2109"/>
                  <a:pt x="761" y="2119"/>
                </a:cubicBezTo>
                <a:cubicBezTo>
                  <a:pt x="762" y="2122"/>
                  <a:pt x="765" y="2141"/>
                  <a:pt x="769" y="2133"/>
                </a:cubicBezTo>
                <a:cubicBezTo>
                  <a:pt x="771" y="2128"/>
                  <a:pt x="772" y="2122"/>
                  <a:pt x="773" y="2117"/>
                </a:cubicBezTo>
                <a:cubicBezTo>
                  <a:pt x="775" y="2107"/>
                  <a:pt x="776" y="2097"/>
                  <a:pt x="777" y="2086"/>
                </a:cubicBezTo>
                <a:cubicBezTo>
                  <a:pt x="780" y="2069"/>
                  <a:pt x="782" y="2052"/>
                  <a:pt x="782" y="2035"/>
                </a:cubicBezTo>
                <a:close/>
                <a:moveTo>
                  <a:pt x="837" y="2149"/>
                </a:moveTo>
                <a:cubicBezTo>
                  <a:pt x="837" y="2149"/>
                  <a:pt x="836" y="2149"/>
                  <a:pt x="836" y="2148"/>
                </a:cubicBezTo>
                <a:cubicBezTo>
                  <a:pt x="834" y="2147"/>
                  <a:pt x="831" y="2147"/>
                  <a:pt x="828" y="2148"/>
                </a:cubicBezTo>
                <a:cubicBezTo>
                  <a:pt x="823" y="2151"/>
                  <a:pt x="818" y="2154"/>
                  <a:pt x="813" y="2159"/>
                </a:cubicBezTo>
                <a:cubicBezTo>
                  <a:pt x="843" y="2159"/>
                  <a:pt x="843" y="2159"/>
                  <a:pt x="843" y="2159"/>
                </a:cubicBezTo>
                <a:cubicBezTo>
                  <a:pt x="842" y="2157"/>
                  <a:pt x="842" y="2155"/>
                  <a:pt x="841" y="2153"/>
                </a:cubicBezTo>
                <a:cubicBezTo>
                  <a:pt x="840" y="2152"/>
                  <a:pt x="839" y="2150"/>
                  <a:pt x="837" y="2149"/>
                </a:cubicBezTo>
                <a:close/>
                <a:moveTo>
                  <a:pt x="744" y="2106"/>
                </a:moveTo>
                <a:cubicBezTo>
                  <a:pt x="740" y="2091"/>
                  <a:pt x="734" y="2068"/>
                  <a:pt x="720" y="2063"/>
                </a:cubicBezTo>
                <a:cubicBezTo>
                  <a:pt x="716" y="2061"/>
                  <a:pt x="711" y="2062"/>
                  <a:pt x="708" y="2067"/>
                </a:cubicBezTo>
                <a:cubicBezTo>
                  <a:pt x="704" y="2072"/>
                  <a:pt x="704" y="2081"/>
                  <a:pt x="706" y="2088"/>
                </a:cubicBezTo>
                <a:cubicBezTo>
                  <a:pt x="712" y="2109"/>
                  <a:pt x="720" y="2129"/>
                  <a:pt x="730" y="2148"/>
                </a:cubicBezTo>
                <a:cubicBezTo>
                  <a:pt x="732" y="2151"/>
                  <a:pt x="734" y="2155"/>
                  <a:pt x="737" y="2159"/>
                </a:cubicBezTo>
                <a:cubicBezTo>
                  <a:pt x="758" y="2159"/>
                  <a:pt x="758" y="2159"/>
                  <a:pt x="758" y="2159"/>
                </a:cubicBezTo>
                <a:cubicBezTo>
                  <a:pt x="758" y="2158"/>
                  <a:pt x="757" y="2157"/>
                  <a:pt x="757" y="2157"/>
                </a:cubicBezTo>
                <a:cubicBezTo>
                  <a:pt x="754" y="2139"/>
                  <a:pt x="749" y="2122"/>
                  <a:pt x="744" y="2106"/>
                </a:cubicBezTo>
                <a:close/>
                <a:moveTo>
                  <a:pt x="14" y="2035"/>
                </a:moveTo>
                <a:cubicBezTo>
                  <a:pt x="15" y="2021"/>
                  <a:pt x="16" y="1998"/>
                  <a:pt x="4" y="1991"/>
                </a:cubicBezTo>
                <a:cubicBezTo>
                  <a:pt x="3" y="1991"/>
                  <a:pt x="2" y="1990"/>
                  <a:pt x="2" y="1990"/>
                </a:cubicBezTo>
                <a:cubicBezTo>
                  <a:pt x="2" y="2131"/>
                  <a:pt x="2" y="2131"/>
                  <a:pt x="2" y="2131"/>
                </a:cubicBezTo>
                <a:cubicBezTo>
                  <a:pt x="3" y="2127"/>
                  <a:pt x="4" y="2121"/>
                  <a:pt x="5" y="2117"/>
                </a:cubicBezTo>
                <a:cubicBezTo>
                  <a:pt x="7" y="2107"/>
                  <a:pt x="8" y="2097"/>
                  <a:pt x="9" y="2086"/>
                </a:cubicBezTo>
                <a:cubicBezTo>
                  <a:pt x="12" y="2069"/>
                  <a:pt x="14" y="2052"/>
                  <a:pt x="14" y="2035"/>
                </a:cubicBezTo>
                <a:close/>
                <a:moveTo>
                  <a:pt x="64" y="2073"/>
                </a:moveTo>
                <a:cubicBezTo>
                  <a:pt x="64" y="2070"/>
                  <a:pt x="63" y="2067"/>
                  <a:pt x="62" y="2065"/>
                </a:cubicBezTo>
                <a:cubicBezTo>
                  <a:pt x="59" y="2062"/>
                  <a:pt x="56" y="2062"/>
                  <a:pt x="53" y="2063"/>
                </a:cubicBezTo>
                <a:cubicBezTo>
                  <a:pt x="46" y="2065"/>
                  <a:pt x="42" y="2071"/>
                  <a:pt x="38" y="2077"/>
                </a:cubicBezTo>
                <a:cubicBezTo>
                  <a:pt x="33" y="2085"/>
                  <a:pt x="28" y="2092"/>
                  <a:pt x="25" y="2101"/>
                </a:cubicBezTo>
                <a:cubicBezTo>
                  <a:pt x="19" y="2116"/>
                  <a:pt x="15" y="2131"/>
                  <a:pt x="10" y="2146"/>
                </a:cubicBezTo>
                <a:cubicBezTo>
                  <a:pt x="9" y="2150"/>
                  <a:pt x="8" y="2154"/>
                  <a:pt x="6" y="2159"/>
                </a:cubicBezTo>
                <a:cubicBezTo>
                  <a:pt x="30" y="2159"/>
                  <a:pt x="30" y="2159"/>
                  <a:pt x="30" y="2159"/>
                </a:cubicBezTo>
                <a:cubicBezTo>
                  <a:pt x="32" y="2155"/>
                  <a:pt x="34" y="2152"/>
                  <a:pt x="36" y="2149"/>
                </a:cubicBezTo>
                <a:cubicBezTo>
                  <a:pt x="43" y="2137"/>
                  <a:pt x="49" y="2125"/>
                  <a:pt x="55" y="2113"/>
                </a:cubicBezTo>
                <a:cubicBezTo>
                  <a:pt x="60" y="2100"/>
                  <a:pt x="66" y="2088"/>
                  <a:pt x="64" y="2073"/>
                </a:cubicBezTo>
                <a:close/>
                <a:moveTo>
                  <a:pt x="403" y="1819"/>
                </a:moveTo>
                <a:cubicBezTo>
                  <a:pt x="409" y="1811"/>
                  <a:pt x="415" y="1803"/>
                  <a:pt x="420" y="1794"/>
                </a:cubicBezTo>
                <a:cubicBezTo>
                  <a:pt x="427" y="1783"/>
                  <a:pt x="433" y="1771"/>
                  <a:pt x="439" y="1758"/>
                </a:cubicBezTo>
                <a:cubicBezTo>
                  <a:pt x="444" y="1746"/>
                  <a:pt x="450" y="1733"/>
                  <a:pt x="448" y="1718"/>
                </a:cubicBezTo>
                <a:cubicBezTo>
                  <a:pt x="448" y="1715"/>
                  <a:pt x="447" y="1712"/>
                  <a:pt x="446" y="1710"/>
                </a:cubicBezTo>
                <a:cubicBezTo>
                  <a:pt x="443" y="1707"/>
                  <a:pt x="440" y="1707"/>
                  <a:pt x="437" y="1708"/>
                </a:cubicBezTo>
                <a:cubicBezTo>
                  <a:pt x="430" y="1710"/>
                  <a:pt x="426" y="1716"/>
                  <a:pt x="422" y="1723"/>
                </a:cubicBezTo>
                <a:cubicBezTo>
                  <a:pt x="417" y="1730"/>
                  <a:pt x="412" y="1738"/>
                  <a:pt x="409" y="1747"/>
                </a:cubicBezTo>
                <a:cubicBezTo>
                  <a:pt x="403" y="1761"/>
                  <a:pt x="399" y="1777"/>
                  <a:pt x="394" y="1792"/>
                </a:cubicBezTo>
                <a:cubicBezTo>
                  <a:pt x="390" y="1807"/>
                  <a:pt x="381" y="1833"/>
                  <a:pt x="385" y="1837"/>
                </a:cubicBezTo>
                <a:cubicBezTo>
                  <a:pt x="388" y="1841"/>
                  <a:pt x="398" y="1826"/>
                  <a:pt x="403" y="1819"/>
                </a:cubicBezTo>
                <a:close/>
                <a:moveTo>
                  <a:pt x="69" y="2149"/>
                </a:moveTo>
                <a:cubicBezTo>
                  <a:pt x="69" y="2149"/>
                  <a:pt x="68" y="2149"/>
                  <a:pt x="68" y="2148"/>
                </a:cubicBezTo>
                <a:cubicBezTo>
                  <a:pt x="66" y="2147"/>
                  <a:pt x="63" y="2147"/>
                  <a:pt x="60" y="2148"/>
                </a:cubicBezTo>
                <a:cubicBezTo>
                  <a:pt x="55" y="2151"/>
                  <a:pt x="50" y="2154"/>
                  <a:pt x="45" y="2159"/>
                </a:cubicBezTo>
                <a:cubicBezTo>
                  <a:pt x="75" y="2159"/>
                  <a:pt x="75" y="2159"/>
                  <a:pt x="75" y="2159"/>
                </a:cubicBezTo>
                <a:cubicBezTo>
                  <a:pt x="74" y="2157"/>
                  <a:pt x="74" y="2155"/>
                  <a:pt x="73" y="2153"/>
                </a:cubicBezTo>
                <a:cubicBezTo>
                  <a:pt x="72" y="2152"/>
                  <a:pt x="71" y="2150"/>
                  <a:pt x="69" y="2149"/>
                </a:cubicBezTo>
                <a:close/>
                <a:moveTo>
                  <a:pt x="19" y="1468"/>
                </a:moveTo>
                <a:cubicBezTo>
                  <a:pt x="25" y="1460"/>
                  <a:pt x="31" y="1452"/>
                  <a:pt x="36" y="1443"/>
                </a:cubicBezTo>
                <a:cubicBezTo>
                  <a:pt x="43" y="1432"/>
                  <a:pt x="49" y="1420"/>
                  <a:pt x="55" y="1407"/>
                </a:cubicBezTo>
                <a:cubicBezTo>
                  <a:pt x="60" y="1395"/>
                  <a:pt x="66" y="1382"/>
                  <a:pt x="64" y="1368"/>
                </a:cubicBezTo>
                <a:cubicBezTo>
                  <a:pt x="64" y="1364"/>
                  <a:pt x="63" y="1361"/>
                  <a:pt x="62" y="1359"/>
                </a:cubicBezTo>
                <a:cubicBezTo>
                  <a:pt x="59" y="1356"/>
                  <a:pt x="56" y="1356"/>
                  <a:pt x="53" y="1357"/>
                </a:cubicBezTo>
                <a:cubicBezTo>
                  <a:pt x="46" y="1359"/>
                  <a:pt x="42" y="1365"/>
                  <a:pt x="38" y="1372"/>
                </a:cubicBezTo>
                <a:cubicBezTo>
                  <a:pt x="33" y="1379"/>
                  <a:pt x="28" y="1387"/>
                  <a:pt x="25" y="1396"/>
                </a:cubicBezTo>
                <a:cubicBezTo>
                  <a:pt x="19" y="1411"/>
                  <a:pt x="15" y="1426"/>
                  <a:pt x="10" y="1441"/>
                </a:cubicBezTo>
                <a:cubicBezTo>
                  <a:pt x="8" y="1449"/>
                  <a:pt x="4" y="1461"/>
                  <a:pt x="2" y="1471"/>
                </a:cubicBezTo>
                <a:cubicBezTo>
                  <a:pt x="2" y="1487"/>
                  <a:pt x="2" y="1487"/>
                  <a:pt x="2" y="1487"/>
                </a:cubicBezTo>
                <a:cubicBezTo>
                  <a:pt x="6" y="1488"/>
                  <a:pt x="14" y="1474"/>
                  <a:pt x="19" y="1468"/>
                </a:cubicBezTo>
                <a:close/>
                <a:moveTo>
                  <a:pt x="9" y="1381"/>
                </a:moveTo>
                <a:cubicBezTo>
                  <a:pt x="12" y="1364"/>
                  <a:pt x="14" y="1347"/>
                  <a:pt x="14" y="1330"/>
                </a:cubicBezTo>
                <a:cubicBezTo>
                  <a:pt x="15" y="1316"/>
                  <a:pt x="16" y="1293"/>
                  <a:pt x="4" y="1285"/>
                </a:cubicBezTo>
                <a:cubicBezTo>
                  <a:pt x="3" y="1285"/>
                  <a:pt x="2" y="1285"/>
                  <a:pt x="2" y="1285"/>
                </a:cubicBezTo>
                <a:cubicBezTo>
                  <a:pt x="2" y="1425"/>
                  <a:pt x="2" y="1425"/>
                  <a:pt x="2" y="1425"/>
                </a:cubicBezTo>
                <a:cubicBezTo>
                  <a:pt x="3" y="1421"/>
                  <a:pt x="4" y="1416"/>
                  <a:pt x="5" y="1411"/>
                </a:cubicBezTo>
                <a:cubicBezTo>
                  <a:pt x="7" y="1401"/>
                  <a:pt x="8" y="1391"/>
                  <a:pt x="9" y="1381"/>
                </a:cubicBezTo>
                <a:close/>
                <a:moveTo>
                  <a:pt x="360" y="1751"/>
                </a:moveTo>
                <a:cubicBezTo>
                  <a:pt x="356" y="1736"/>
                  <a:pt x="350" y="1713"/>
                  <a:pt x="337" y="1708"/>
                </a:cubicBezTo>
                <a:cubicBezTo>
                  <a:pt x="332" y="1706"/>
                  <a:pt x="327" y="1708"/>
                  <a:pt x="324" y="1712"/>
                </a:cubicBezTo>
                <a:cubicBezTo>
                  <a:pt x="320" y="1718"/>
                  <a:pt x="320" y="1726"/>
                  <a:pt x="322" y="1733"/>
                </a:cubicBezTo>
                <a:cubicBezTo>
                  <a:pt x="328" y="1754"/>
                  <a:pt x="336" y="1774"/>
                  <a:pt x="346" y="1793"/>
                </a:cubicBezTo>
                <a:cubicBezTo>
                  <a:pt x="351" y="1802"/>
                  <a:pt x="357" y="1811"/>
                  <a:pt x="362" y="1820"/>
                </a:cubicBezTo>
                <a:cubicBezTo>
                  <a:pt x="365" y="1824"/>
                  <a:pt x="379" y="1848"/>
                  <a:pt x="379" y="1838"/>
                </a:cubicBezTo>
                <a:cubicBezTo>
                  <a:pt x="379" y="1826"/>
                  <a:pt x="376" y="1813"/>
                  <a:pt x="373" y="1802"/>
                </a:cubicBezTo>
                <a:cubicBezTo>
                  <a:pt x="370" y="1785"/>
                  <a:pt x="365" y="1768"/>
                  <a:pt x="360" y="1751"/>
                </a:cubicBezTo>
                <a:close/>
                <a:moveTo>
                  <a:pt x="69" y="1444"/>
                </a:moveTo>
                <a:cubicBezTo>
                  <a:pt x="69" y="1443"/>
                  <a:pt x="68" y="1443"/>
                  <a:pt x="68" y="1443"/>
                </a:cubicBezTo>
                <a:cubicBezTo>
                  <a:pt x="66" y="1442"/>
                  <a:pt x="63" y="1442"/>
                  <a:pt x="60" y="1443"/>
                </a:cubicBezTo>
                <a:cubicBezTo>
                  <a:pt x="47" y="1448"/>
                  <a:pt x="36" y="1463"/>
                  <a:pt x="27" y="1476"/>
                </a:cubicBezTo>
                <a:cubicBezTo>
                  <a:pt x="16" y="1493"/>
                  <a:pt x="0" y="1529"/>
                  <a:pt x="3" y="1536"/>
                </a:cubicBezTo>
                <a:cubicBezTo>
                  <a:pt x="6" y="1542"/>
                  <a:pt x="44" y="1517"/>
                  <a:pt x="59" y="1497"/>
                </a:cubicBezTo>
                <a:cubicBezTo>
                  <a:pt x="67" y="1485"/>
                  <a:pt x="82" y="1464"/>
                  <a:pt x="73" y="1448"/>
                </a:cubicBezTo>
                <a:cubicBezTo>
                  <a:pt x="72" y="1446"/>
                  <a:pt x="71" y="1445"/>
                  <a:pt x="69" y="1444"/>
                </a:cubicBezTo>
                <a:close/>
                <a:moveTo>
                  <a:pt x="362" y="1841"/>
                </a:moveTo>
                <a:cubicBezTo>
                  <a:pt x="356" y="1827"/>
                  <a:pt x="349" y="1814"/>
                  <a:pt x="340" y="1802"/>
                </a:cubicBezTo>
                <a:cubicBezTo>
                  <a:pt x="337" y="1797"/>
                  <a:pt x="333" y="1793"/>
                  <a:pt x="328" y="1791"/>
                </a:cubicBezTo>
                <a:cubicBezTo>
                  <a:pt x="323" y="1789"/>
                  <a:pt x="317" y="1791"/>
                  <a:pt x="314" y="1796"/>
                </a:cubicBezTo>
                <a:cubicBezTo>
                  <a:pt x="312" y="1800"/>
                  <a:pt x="311" y="1804"/>
                  <a:pt x="312" y="1808"/>
                </a:cubicBezTo>
                <a:cubicBezTo>
                  <a:pt x="312" y="1812"/>
                  <a:pt x="313" y="1816"/>
                  <a:pt x="314" y="1820"/>
                </a:cubicBezTo>
                <a:cubicBezTo>
                  <a:pt x="325" y="1849"/>
                  <a:pt x="345" y="1869"/>
                  <a:pt x="365" y="1886"/>
                </a:cubicBezTo>
                <a:cubicBezTo>
                  <a:pt x="367" y="1887"/>
                  <a:pt x="369" y="1889"/>
                  <a:pt x="371" y="1890"/>
                </a:cubicBezTo>
                <a:cubicBezTo>
                  <a:pt x="372" y="1890"/>
                  <a:pt x="373" y="1890"/>
                  <a:pt x="374" y="1890"/>
                </a:cubicBezTo>
                <a:cubicBezTo>
                  <a:pt x="375" y="1890"/>
                  <a:pt x="376" y="1889"/>
                  <a:pt x="377" y="1888"/>
                </a:cubicBezTo>
                <a:cubicBezTo>
                  <a:pt x="381" y="1883"/>
                  <a:pt x="375" y="1869"/>
                  <a:pt x="374" y="1865"/>
                </a:cubicBezTo>
                <a:cubicBezTo>
                  <a:pt x="370" y="1856"/>
                  <a:pt x="366" y="1849"/>
                  <a:pt x="362" y="1841"/>
                </a:cubicBezTo>
                <a:close/>
                <a:moveTo>
                  <a:pt x="69" y="738"/>
                </a:moveTo>
                <a:cubicBezTo>
                  <a:pt x="69" y="738"/>
                  <a:pt x="68" y="738"/>
                  <a:pt x="68" y="737"/>
                </a:cubicBezTo>
                <a:cubicBezTo>
                  <a:pt x="66" y="736"/>
                  <a:pt x="63" y="736"/>
                  <a:pt x="60" y="737"/>
                </a:cubicBezTo>
                <a:cubicBezTo>
                  <a:pt x="47" y="743"/>
                  <a:pt x="36" y="757"/>
                  <a:pt x="27" y="770"/>
                </a:cubicBezTo>
                <a:cubicBezTo>
                  <a:pt x="16" y="788"/>
                  <a:pt x="0" y="824"/>
                  <a:pt x="3" y="830"/>
                </a:cubicBezTo>
                <a:cubicBezTo>
                  <a:pt x="6" y="836"/>
                  <a:pt x="44" y="811"/>
                  <a:pt x="59" y="791"/>
                </a:cubicBezTo>
                <a:cubicBezTo>
                  <a:pt x="67" y="780"/>
                  <a:pt x="82" y="758"/>
                  <a:pt x="73" y="742"/>
                </a:cubicBezTo>
                <a:cubicBezTo>
                  <a:pt x="72" y="741"/>
                  <a:pt x="71" y="739"/>
                  <a:pt x="69" y="738"/>
                </a:cubicBezTo>
                <a:close/>
                <a:moveTo>
                  <a:pt x="69" y="32"/>
                </a:moveTo>
                <a:cubicBezTo>
                  <a:pt x="69" y="32"/>
                  <a:pt x="68" y="32"/>
                  <a:pt x="68" y="32"/>
                </a:cubicBezTo>
                <a:cubicBezTo>
                  <a:pt x="66" y="31"/>
                  <a:pt x="63" y="31"/>
                  <a:pt x="60" y="32"/>
                </a:cubicBezTo>
                <a:cubicBezTo>
                  <a:pt x="47" y="37"/>
                  <a:pt x="36" y="52"/>
                  <a:pt x="27" y="65"/>
                </a:cubicBezTo>
                <a:cubicBezTo>
                  <a:pt x="16" y="82"/>
                  <a:pt x="0" y="118"/>
                  <a:pt x="3" y="124"/>
                </a:cubicBezTo>
                <a:cubicBezTo>
                  <a:pt x="6" y="131"/>
                  <a:pt x="44" y="106"/>
                  <a:pt x="59" y="85"/>
                </a:cubicBezTo>
                <a:cubicBezTo>
                  <a:pt x="67" y="74"/>
                  <a:pt x="82" y="52"/>
                  <a:pt x="73" y="37"/>
                </a:cubicBezTo>
                <a:cubicBezTo>
                  <a:pt x="72" y="35"/>
                  <a:pt x="71" y="33"/>
                  <a:pt x="69" y="32"/>
                </a:cubicBezTo>
                <a:close/>
              </a:path>
            </a:pathLst>
          </a:custGeom>
          <a:solidFill>
            <a:schemeClr val="accent2">
              <a:lumMod val="40000"/>
              <a:lumOff val="60000"/>
              <a:alpha val="75000"/>
            </a:schemeClr>
          </a:solidFill>
          <a:ln>
            <a:noFill/>
          </a:ln>
        </p:spPr>
      </p:sp>
      <p:sp>
        <p:nvSpPr>
          <p:cNvPr id="2" name="Title Placeholder 1"/>
          <p:cNvSpPr>
            <a:spLocks noGrp="1"/>
          </p:cNvSpPr>
          <p:nvPr>
            <p:ph type="title"/>
          </p:nvPr>
        </p:nvSpPr>
        <p:spPr>
          <a:xfrm>
            <a:off x="2806706" y="568345"/>
            <a:ext cx="8897565"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bg2">
                    <a:lumMod val="25000"/>
                  </a:schemeClr>
                </a:solidFill>
                <a:latin typeface="+mj-lt"/>
              </a:defRPr>
            </a:lvl1pPr>
          </a:lstStyle>
          <a:p>
            <a:fld id="{7DA63EE8-CFEF-466F-9162-83EBBB6C6D5B}" type="datetimeFigureOut">
              <a:rPr lang="en-US" smtClean="0"/>
              <a:t>12/1/2020</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bg2">
                    <a:lumMod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bg2">
                    <a:lumMod val="25000"/>
                  </a:schemeClr>
                </a:solidFill>
                <a:latin typeface="+mj-lt"/>
              </a:defRPr>
            </a:lvl1pPr>
          </a:lstStyle>
          <a:p>
            <a:fld id="{2D7A21E4-5F00-4EB3-BCDB-8E866749B520}"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61385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9000"/>
        </a:lnSpc>
        <a:spcBef>
          <a:spcPct val="0"/>
        </a:spcBef>
        <a:buNone/>
        <a:defRPr sz="4400" kern="1200">
          <a:solidFill>
            <a:schemeClr val="bg2">
              <a:lumMod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ulac.lt/uploads/downloads/taisyklingas_prezervatyvu_naudojimas.pdf"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integrateja.eu/riskradar/?lang=lt"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ulac.lt/lt/pasauline-aids-diena-2020"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48D7EC-DECC-47D0-ABA8-86956FD66079}"/>
              </a:ext>
            </a:extLst>
          </p:cNvPr>
          <p:cNvSpPr>
            <a:spLocks noGrp="1"/>
          </p:cNvSpPr>
          <p:nvPr>
            <p:ph type="ctrTitle"/>
          </p:nvPr>
        </p:nvSpPr>
        <p:spPr/>
        <p:txBody>
          <a:bodyPr>
            <a:normAutofit/>
          </a:bodyPr>
          <a:lstStyle/>
          <a:p>
            <a:pPr algn="ctr"/>
            <a:r>
              <a:rPr lang="en-US" sz="2400" dirty="0"/>
              <a:t>Pasaulin</a:t>
            </a:r>
            <a:r>
              <a:rPr lang="lt-LT" sz="2400" dirty="0"/>
              <a:t>ė AIDS diena</a:t>
            </a:r>
            <a:br>
              <a:rPr lang="lt-LT" sz="2400" dirty="0"/>
            </a:br>
            <a:r>
              <a:rPr lang="lt-LT" sz="2800" dirty="0"/>
              <a:t>2020</a:t>
            </a:r>
            <a:endParaRPr lang="en-US" sz="2800" dirty="0"/>
          </a:p>
        </p:txBody>
      </p:sp>
      <p:sp>
        <p:nvSpPr>
          <p:cNvPr id="3" name="Subtitle 2">
            <a:extLst>
              <a:ext uri="{FF2B5EF4-FFF2-40B4-BE49-F238E27FC236}">
                <a16:creationId xmlns="" xmlns:a16="http://schemas.microsoft.com/office/drawing/2014/main" id="{07CC81A9-52DC-43B1-8AD6-2F1BD198D785}"/>
              </a:ext>
            </a:extLst>
          </p:cNvPr>
          <p:cNvSpPr>
            <a:spLocks noGrp="1"/>
          </p:cNvSpPr>
          <p:nvPr>
            <p:ph type="subTitle" idx="1"/>
          </p:nvPr>
        </p:nvSpPr>
        <p:spPr/>
        <p:txBody>
          <a:bodyPr>
            <a:normAutofit fontScale="77500" lnSpcReduction="20000"/>
          </a:bodyPr>
          <a:lstStyle/>
          <a:p>
            <a:pPr algn="ctr"/>
            <a:r>
              <a:rPr lang="lt-LT" sz="3600" dirty="0"/>
              <a:t>Viktorina apie ŽIV/AIDS</a:t>
            </a:r>
            <a:endParaRPr lang="en-US" sz="3600" dirty="0"/>
          </a:p>
        </p:txBody>
      </p:sp>
      <p:pic>
        <p:nvPicPr>
          <p:cNvPr id="5" name="Picture 4">
            <a:extLst>
              <a:ext uri="{FF2B5EF4-FFF2-40B4-BE49-F238E27FC236}">
                <a16:creationId xmlns="" xmlns:a16="http://schemas.microsoft.com/office/drawing/2014/main" id="{4F9FBF9F-CA09-450D-978D-F0AD867BC2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1835" y="2599533"/>
            <a:ext cx="2519959" cy="10027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34255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BF668-7AE0-4CC6-852F-7D6E61ED5C02}"/>
              </a:ext>
            </a:extLst>
          </p:cNvPr>
          <p:cNvSpPr>
            <a:spLocks noGrp="1"/>
          </p:cNvSpPr>
          <p:nvPr>
            <p:ph type="title"/>
          </p:nvPr>
        </p:nvSpPr>
        <p:spPr>
          <a:xfrm>
            <a:off x="2998176" y="1689902"/>
            <a:ext cx="6052037" cy="1841715"/>
          </a:xfrm>
        </p:spPr>
        <p:txBody>
          <a:bodyPr>
            <a:normAutofit fontScale="90000"/>
          </a:bodyPr>
          <a:lstStyle/>
          <a:p>
            <a:r>
              <a:rPr lang="lt-LT" sz="3200" dirty="0"/>
              <a:t>Prieš </a:t>
            </a:r>
            <a:r>
              <a:rPr lang="lt-LT" sz="3200" dirty="0" smtClean="0"/>
              <a:t>pasitikrindami žinias, aktyvuokite </a:t>
            </a:r>
            <a:r>
              <a:rPr lang="lt-LT" sz="3200" dirty="0" smtClean="0"/>
              <a:t>skaidrių </a:t>
            </a:r>
            <a:r>
              <a:rPr lang="lt-LT" sz="3200" dirty="0" smtClean="0"/>
              <a:t>demonstravimo funkciją „Slide </a:t>
            </a:r>
            <a:r>
              <a:rPr lang="en-US" sz="3200" dirty="0"/>
              <a:t>Show</a:t>
            </a:r>
            <a:r>
              <a:rPr lang="lt-LT" sz="3200" dirty="0" smtClean="0"/>
              <a:t>“ arba F5 klaviatūroje</a:t>
            </a:r>
            <a:endParaRPr lang="lt-LT" sz="3200" dirty="0"/>
          </a:p>
        </p:txBody>
      </p:sp>
      <p:sp>
        <p:nvSpPr>
          <p:cNvPr id="3" name="Text Placeholder 2">
            <a:extLst>
              <a:ext uri="{FF2B5EF4-FFF2-40B4-BE49-F238E27FC236}">
                <a16:creationId xmlns="" xmlns:a16="http://schemas.microsoft.com/office/drawing/2014/main" id="{89EB6573-9BE1-4578-93A3-4DCB7EF3C38A}"/>
              </a:ext>
            </a:extLst>
          </p:cNvPr>
          <p:cNvSpPr>
            <a:spLocks noGrp="1"/>
          </p:cNvSpPr>
          <p:nvPr>
            <p:ph type="body" idx="1"/>
          </p:nvPr>
        </p:nvSpPr>
        <p:spPr/>
        <p:txBody>
          <a:bodyPr>
            <a:normAutofit/>
          </a:bodyPr>
          <a:lstStyle/>
          <a:p>
            <a:r>
              <a:rPr lang="lt-LT" sz="2800" dirty="0"/>
              <a:t>Pradėkime</a:t>
            </a:r>
            <a:r>
              <a:rPr lang="en-US" sz="2800" dirty="0"/>
              <a:t>!</a:t>
            </a:r>
          </a:p>
        </p:txBody>
      </p:sp>
    </p:spTree>
    <p:extLst>
      <p:ext uri="{BB962C8B-B14F-4D97-AF65-F5344CB8AC3E}">
        <p14:creationId xmlns:p14="http://schemas.microsoft.com/office/powerpoint/2010/main" val="1398501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a:bodyPr>
          <a:lstStyle/>
          <a:p>
            <a:pPr marL="0" indent="0">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Mokslininkai pirmiau identifikavo ŽIV ir tik po to – AIDS</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a) tiesa</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b) netiesa</a:t>
            </a:r>
            <a:endParaRPr lang="en-US" sz="26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rm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indent="0">
              <a:lnSpc>
                <a:spcPct val="115000"/>
              </a:lnSpc>
              <a:spcAft>
                <a:spcPts val="0"/>
              </a:spcAft>
              <a:buNone/>
            </a:pPr>
            <a:r>
              <a:rPr lang="lt-LT" sz="2600" dirty="0"/>
              <a:t>Atsakymas: </a:t>
            </a:r>
            <a:r>
              <a:rPr lang="lt-LT" sz="2600" b="1" dirty="0">
                <a:latin typeface="Times New Roman" panose="02020603050405020304" pitchFamily="18" charset="0"/>
                <a:ea typeface="Calibri" panose="020F0502020204030204" pitchFamily="34" charset="0"/>
                <a:cs typeface="Times New Roman" panose="02020603050405020304" pitchFamily="18" charset="0"/>
              </a:rPr>
              <a:t>b) </a:t>
            </a:r>
            <a:r>
              <a:rPr lang="lt-LT" sz="2600" dirty="0">
                <a:latin typeface="Times New Roman" panose="02020603050405020304" pitchFamily="18" charset="0"/>
                <a:ea typeface="Calibri" panose="020F0502020204030204" pitchFamily="34" charset="0"/>
                <a:cs typeface="Times New Roman" panose="02020603050405020304" pitchFamily="18" charset="0"/>
              </a:rPr>
              <a:t>netiesa</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Pirmiau buvo nustatytas AIDS, o vėliau identifikuota jį sukėlusi priežastis – ŽIV</a:t>
            </a:r>
            <a:r>
              <a:rPr lang="lt-LT" sz="26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2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2984988" y="4555892"/>
            <a:ext cx="8667994" cy="1710318"/>
          </a:xfrm>
          <a:prstGeom prst="rect">
            <a:avLst/>
          </a:prstGeom>
          <a:solidFill>
            <a:schemeClr val="accent6">
              <a:lumMod val="60000"/>
              <a:lumOff val="40000"/>
            </a:schemeClr>
          </a:solidFill>
        </p:spPr>
        <p:txBody>
          <a:bodyPr wrap="square" rtlCol="0">
            <a:spAutoFit/>
          </a:bodyPr>
          <a:lstStyle/>
          <a:p>
            <a:endParaRPr lang="en-US" dirty="0"/>
          </a:p>
        </p:txBody>
      </p:sp>
    </p:spTree>
    <p:extLst>
      <p:ext uri="{BB962C8B-B14F-4D97-AF65-F5344CB8AC3E}">
        <p14:creationId xmlns:p14="http://schemas.microsoft.com/office/powerpoint/2010/main" val="281547242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arn(inVertical)">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2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lnSpcReduction="10000"/>
          </a:bodyPr>
          <a:lstStyle/>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Pasaulyje pirmasis AIDS atvejis užregistruotas</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a) 1991 m.</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b) 1981 m.</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c) 1986 m.</a:t>
            </a:r>
            <a:endParaRPr lang="en-US" sz="26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rm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indent="0">
              <a:lnSpc>
                <a:spcPct val="115000"/>
              </a:lnSpc>
              <a:spcAft>
                <a:spcPts val="0"/>
              </a:spcAft>
              <a:buNone/>
            </a:pPr>
            <a:r>
              <a:rPr lang="lt-LT" sz="2800" dirty="0"/>
              <a:t>Atsakymas: </a:t>
            </a:r>
            <a:r>
              <a:rPr lang="lt-LT" sz="2800" b="1" dirty="0">
                <a:latin typeface="Times New Roman" panose="02020603050405020304" pitchFamily="18" charset="0"/>
                <a:ea typeface="Calibri" panose="020F0502020204030204" pitchFamily="34" charset="0"/>
                <a:cs typeface="Times New Roman" panose="02020603050405020304" pitchFamily="18" charset="0"/>
              </a:rPr>
              <a:t>b) </a:t>
            </a:r>
            <a:r>
              <a:rPr lang="lt-LT" sz="2800" dirty="0">
                <a:latin typeface="Times New Roman" panose="02020603050405020304" pitchFamily="18" charset="0"/>
                <a:ea typeface="Calibri" panose="020F0502020204030204" pitchFamily="34" charset="0"/>
                <a:cs typeface="Times New Roman" panose="02020603050405020304" pitchFamily="18" charset="0"/>
              </a:rPr>
              <a:t>1981 m.</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1981 m. Los Andžele, JAV jauniems vyrams nustatyti susirgimai atipine reta plaučių infekcija, kuriuos sąlygojo įgytas imuniteto nepakankamumas</a:t>
            </a:r>
            <a:r>
              <a:rPr lang="lt-LT"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Font typeface="Corbel" panose="020B0503020204020204" pitchFamily="34" charset="0"/>
              <a:buNone/>
            </a:pPr>
            <a:endParaRPr lang="en-US" sz="2800" dirty="0"/>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39869" y="4581729"/>
            <a:ext cx="8685223" cy="2031325"/>
          </a:xfrm>
          <a:prstGeom prst="rect">
            <a:avLst/>
          </a:prstGeom>
          <a:solidFill>
            <a:schemeClr val="accent6">
              <a:lumMod val="60000"/>
              <a:lumOff val="40000"/>
            </a:schemeClr>
          </a:solidFill>
        </p:spPr>
        <p:txBody>
          <a:bodyPr wrap="square" rtlCol="0">
            <a:spAutoFit/>
          </a:bodyPr>
          <a:lstStyle/>
          <a:p>
            <a:endParaRPr lang="lt-LT" dirty="0"/>
          </a:p>
          <a:p>
            <a:endParaRPr lang="lt-LT" dirty="0"/>
          </a:p>
          <a:p>
            <a:endParaRPr lang="lt-LT" dirty="0"/>
          </a:p>
          <a:p>
            <a:endParaRPr lang="lt-LT" dirty="0"/>
          </a:p>
          <a:p>
            <a:endParaRPr lang="lt-LT" dirty="0"/>
          </a:p>
          <a:p>
            <a:endParaRPr lang="lt-LT" dirty="0"/>
          </a:p>
          <a:p>
            <a:endParaRPr lang="lt-LT" dirty="0"/>
          </a:p>
        </p:txBody>
      </p:sp>
    </p:spTree>
    <p:extLst>
      <p:ext uri="{BB962C8B-B14F-4D97-AF65-F5344CB8AC3E}">
        <p14:creationId xmlns:p14="http://schemas.microsoft.com/office/powerpoint/2010/main" val="50827615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heel(1)">
                                      <p:cBhvr>
                                        <p:cTn id="60" dur="20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3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92500" lnSpcReduction="20000"/>
          </a:bodyPr>
          <a:lstStyle/>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ŽIV, patekęs į organizmą, dauginasi</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200" dirty="0">
                <a:latin typeface="Times New Roman" panose="02020603050405020304" pitchFamily="18" charset="0"/>
                <a:ea typeface="Calibri" panose="020F0502020204030204" pitchFamily="34" charset="0"/>
                <a:cs typeface="Times New Roman" panose="02020603050405020304" pitchFamily="18" charset="0"/>
              </a:rPr>
              <a:t>a) leukocituose</a:t>
            </a:r>
            <a:endParaRPr lang="en-US" sz="22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200" dirty="0">
                <a:latin typeface="Times New Roman" panose="02020603050405020304" pitchFamily="18" charset="0"/>
                <a:ea typeface="Calibri" panose="020F0502020204030204" pitchFamily="34" charset="0"/>
                <a:cs typeface="Times New Roman" panose="02020603050405020304" pitchFamily="18" charset="0"/>
              </a:rPr>
              <a:t>b) trombocituose</a:t>
            </a:r>
            <a:endParaRPr lang="en-US" sz="22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lt-LT" sz="2200" dirty="0">
                <a:latin typeface="Times New Roman" panose="02020603050405020304" pitchFamily="18" charset="0"/>
                <a:ea typeface="Calibri" panose="020F0502020204030204" pitchFamily="34" charset="0"/>
                <a:cs typeface="Times New Roman" panose="02020603050405020304" pitchFamily="18" charset="0"/>
              </a:rPr>
              <a:t>c) eritrocituose</a:t>
            </a:r>
          </a:p>
          <a:p>
            <a:pPr marL="0" indent="0">
              <a:buNone/>
            </a:pPr>
            <a:r>
              <a:rPr lang="lt-LT" sz="2200" dirty="0">
                <a:latin typeface="Times New Roman" panose="02020603050405020304" pitchFamily="18" charset="0"/>
                <a:ea typeface="Calibri" panose="020F0502020204030204" pitchFamily="34" charset="0"/>
                <a:cs typeface="Times New Roman" panose="02020603050405020304" pitchFamily="18" charset="0"/>
              </a:rPr>
              <a:t>d) teisingi visi atsakymai</a:t>
            </a:r>
          </a:p>
          <a:p>
            <a:pPr marL="0" indent="0">
              <a:buNone/>
            </a:pPr>
            <a:endParaRPr lang="en-US" sz="28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rm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a) </a:t>
            </a:r>
            <a:r>
              <a:rPr kumimoji="0" lang="lt-LT" sz="260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leukocituose</a:t>
            </a:r>
            <a:endParaRPr kumimoji="0" lang="en-US" sz="2600" i="0" u="none" strike="noStrike" kern="1200" cap="none" spc="0" normalizeH="0" baseline="0" noProof="0" dirty="0">
              <a:ln>
                <a:noFill/>
              </a:ln>
              <a:solidFill>
                <a:srgbClr val="FDFCFA">
                  <a:lumMod val="2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ŽIV dauginasi baltosiose kraujo ląstelėse, vadinamose leukocituose – </a:t>
            </a:r>
            <a:r>
              <a:rPr lang="lt-LT"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T </a:t>
            </a: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limfocituose arba </a:t>
            </a:r>
            <a:r>
              <a:rPr lang="lt-LT"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CD4 </a:t>
            </a: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ląstelėse, atsakingose už infekcijų kontrolę organizme. Virusui dauginantis, CD4 ląstelės žūva, todėl gynybinė </a:t>
            </a:r>
            <a:r>
              <a:rPr lang="lt-LT" sz="18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organizmo </a:t>
            </a: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sistema nusilpsta ir netenka atsparumo įvairiems mikroorganizmams.</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1000"/>
              </a:lnSpc>
              <a:spcBef>
                <a:spcPts val="930"/>
              </a:spcBef>
              <a:spcAft>
                <a:spcPts val="0"/>
              </a:spcAft>
              <a:buClrTx/>
              <a:buSzTx/>
              <a:buFont typeface="Corbel" panose="020B0503020204020204" pitchFamily="34" charset="0"/>
              <a:buNone/>
              <a:tabLst/>
              <a:defRPr/>
            </a:pPr>
            <a:endParaRPr kumimoji="0" lang="en-US" sz="28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39869" y="4573608"/>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37501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20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4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92500"/>
          </a:bodyPr>
          <a:lstStyle/>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ŽIV priklauso retrovirusams, kurie yra sudaryti iš RNR, bet, kad galėtų pasidauginti, turi pasinaudoti sveikų šeimininko ląstelių DNR</a:t>
            </a: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a) tiesa</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b) netiesa</a:t>
            </a:r>
            <a:endParaRPr lang="en-US"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28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rm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8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rPr>
              <a:t>Atsakymas: </a:t>
            </a:r>
            <a:r>
              <a:rPr kumimoji="0" lang="lt-LT" sz="28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a) </a:t>
            </a:r>
            <a:r>
              <a:rPr kumimoji="0" lang="lt-LT" sz="280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tiesa</a:t>
            </a:r>
            <a:endParaRPr kumimoji="0" lang="en-US" sz="2400" i="0" u="none" strike="noStrike" kern="1200" cap="none" spc="0" normalizeH="0" baseline="0" noProof="0" dirty="0">
              <a:ln>
                <a:noFill/>
              </a:ln>
              <a:solidFill>
                <a:srgbClr val="FDFCFA">
                  <a:lumMod val="2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ŽIV yra </a:t>
            </a:r>
            <a:r>
              <a:rPr lang="lt-LT" sz="2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retrovirusas</a:t>
            </a:r>
            <a:r>
              <a:rPr lang="lt-LT"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ir naudojasi šeimininko ląstelėmis, kad galėtų pasidauginti.</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1000"/>
              </a:lnSpc>
              <a:spcBef>
                <a:spcPts val="930"/>
              </a:spcBef>
              <a:spcAft>
                <a:spcPts val="0"/>
              </a:spcAft>
              <a:buClrTx/>
              <a:buSzTx/>
              <a:buFont typeface="Corbel" panose="020B0503020204020204" pitchFamily="34" charset="0"/>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323067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arn(inVertical)">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5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a:bodyPr>
          <a:lstStyle/>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rPr>
              <a:t>AIDS – yra pagrindinė 15–49 m. moterų mirties priežastis pasaulyje</a:t>
            </a: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a) tiesa</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b) </a:t>
            </a:r>
            <a:r>
              <a:rPr lang="lt-LT" sz="2600" dirty="0">
                <a:latin typeface="Times New Roman" panose="02020603050405020304" pitchFamily="18" charset="0"/>
                <a:ea typeface="Calibri" panose="020F0502020204030204" pitchFamily="34" charset="0"/>
              </a:rPr>
              <a:t>netiesa</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rmAutofit lnSpcReduction="10000"/>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8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rPr>
              <a:t>Atsakymas: </a:t>
            </a:r>
            <a:r>
              <a:rPr kumimoji="0" lang="lt-LT" sz="28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a) </a:t>
            </a:r>
            <a:r>
              <a:rPr kumimoji="0" lang="lt-LT" sz="280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tiesa</a:t>
            </a:r>
            <a:endParaRPr kumimoji="0" lang="en-US" sz="2400" i="0" u="none" strike="noStrike" kern="1200" cap="none" spc="0" normalizeH="0" baseline="0" noProof="0" dirty="0">
              <a:ln>
                <a:noFill/>
              </a:ln>
              <a:solidFill>
                <a:srgbClr val="FDFCFA">
                  <a:lumMod val="2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Deja, AIDS vis dar išlieka pagrindinė mirties priežastis    15–49 m. amžiaus grupės moterų populiacijoje pasaulio mastu.</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1000"/>
              </a:lnSpc>
              <a:spcBef>
                <a:spcPts val="930"/>
              </a:spcBef>
              <a:spcAft>
                <a:spcPts val="0"/>
              </a:spcAft>
              <a:buClrTx/>
              <a:buSzTx/>
              <a:buFont typeface="Corbel" panose="020B0503020204020204" pitchFamily="34" charset="0"/>
              <a:buNone/>
              <a:tabLst/>
              <a:defRPr/>
            </a:pPr>
            <a:endParaRPr kumimoji="0" lang="en-US" sz="28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39869" y="4531658"/>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22651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arn(inVertical)">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6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lnSpcReduction="10000"/>
          </a:bodyPr>
          <a:lstStyle/>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rPr>
              <a:t>Kiek pasaulyje yra ŽIV užsikrėtusių žmonių? </a:t>
            </a: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a) 380 tūkst.</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b) </a:t>
            </a:r>
            <a:r>
              <a:rPr lang="lt-LT" sz="2600" dirty="0">
                <a:latin typeface="Times New Roman" panose="02020603050405020304" pitchFamily="18" charset="0"/>
                <a:ea typeface="Calibri" panose="020F0502020204030204" pitchFamily="34" charset="0"/>
              </a:rPr>
              <a:t>3,8 mln.</a:t>
            </a:r>
          </a:p>
          <a:p>
            <a:pPr marL="0" indent="0">
              <a:lnSpc>
                <a:spcPct val="115000"/>
              </a:lnSpc>
              <a:spcAft>
                <a:spcPts val="0"/>
              </a:spcAft>
              <a:buNone/>
            </a:pPr>
            <a:r>
              <a:rPr lang="lt-LT" sz="2600" dirty="0"/>
              <a:t>c) </a:t>
            </a:r>
            <a:r>
              <a:rPr lang="lt-LT" sz="2600" dirty="0">
                <a:latin typeface="Times New Roman" panose="02020603050405020304" pitchFamily="18" charset="0"/>
                <a:ea typeface="Calibri" panose="020F0502020204030204" pitchFamily="34" charset="0"/>
              </a:rPr>
              <a:t>38 mln.</a:t>
            </a:r>
            <a:endParaRPr lang="en-US" sz="26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rm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c) </a:t>
            </a:r>
            <a:r>
              <a:rPr kumimoji="0" lang="lt-LT" sz="260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38 mln.</a:t>
            </a:r>
            <a:endParaRPr kumimoji="0" lang="en-US" sz="2600" i="0" u="none" strike="noStrike" kern="1200" cap="none" spc="0" normalizeH="0" baseline="0" noProof="0" dirty="0">
              <a:ln>
                <a:noFill/>
              </a:ln>
              <a:solidFill>
                <a:srgbClr val="FDFCFA">
                  <a:lumMod val="2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buNone/>
            </a:pPr>
            <a:r>
              <a:rPr lang="lt-LT" sz="2600" dirty="0">
                <a:solidFill>
                  <a:schemeClr val="tx1"/>
                </a:solidFill>
                <a:latin typeface="Times New Roman" panose="02020603050405020304" pitchFamily="18" charset="0"/>
                <a:ea typeface="Calibri" panose="020F0502020204030204" pitchFamily="34" charset="0"/>
              </a:rPr>
              <a:t>Jungtinių Tautų AIDS programos duomenimis, 2019 m. pasaulyje su ŽIV gyveno 38 mln. gyventojų.</a:t>
            </a:r>
            <a:endParaRPr kumimoji="0" lang="en-US" sz="2600" b="0" i="0" u="none" strike="noStrike" kern="1200" cap="none" spc="0" normalizeH="0" baseline="0" noProof="0" dirty="0">
              <a:ln>
                <a:noFill/>
              </a:ln>
              <a:solidFill>
                <a:schemeClr val="tx1"/>
              </a:solidFill>
              <a:effectLst/>
              <a:uLnTx/>
              <a:uFillTx/>
              <a:latin typeface="Calibri" panose="020F0502020204030204"/>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63493"/>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02845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heel(1)">
                                      <p:cBhvr>
                                        <p:cTn id="60" dur="20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7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a:bodyPr>
          <a:lstStyle/>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Kokia dalis pasaulio gyventojų žino, kad yra užsikrėtę ŽIV?</a:t>
            </a:r>
            <a:endParaRPr lang="lt-LT" sz="2600" dirty="0">
              <a:latin typeface="Times New Roman" panose="02020603050405020304" pitchFamily="18" charset="0"/>
              <a:ea typeface="Calibri" panose="020F0502020204030204" pitchFamily="34" charset="0"/>
            </a:endParaRPr>
          </a:p>
          <a:p>
            <a:pPr marL="514350" indent="-514350">
              <a:lnSpc>
                <a:spcPct val="115000"/>
              </a:lnSpc>
              <a:spcAft>
                <a:spcPts val="0"/>
              </a:spcAft>
              <a:buAutoNum type="alphaLcParenR"/>
            </a:pPr>
            <a:r>
              <a:rPr lang="lt-LT" sz="2600" dirty="0">
                <a:latin typeface="Times New Roman" panose="02020603050405020304" pitchFamily="18" charset="0"/>
                <a:ea typeface="Calibri" panose="020F0502020204030204" pitchFamily="34" charset="0"/>
                <a:cs typeface="Times New Roman" panose="02020603050405020304" pitchFamily="18" charset="0"/>
              </a:rPr>
              <a:t>&gt;80 proc.</a:t>
            </a:r>
          </a:p>
          <a:p>
            <a:pPr marL="514350" indent="-514350">
              <a:lnSpc>
                <a:spcPct val="115000"/>
              </a:lnSpc>
              <a:spcAft>
                <a:spcPts val="0"/>
              </a:spcAft>
              <a:buAutoNum type="alphaLcParenR"/>
            </a:pPr>
            <a:r>
              <a:rPr lang="lt-LT" sz="2600" dirty="0">
                <a:latin typeface="Times New Roman" panose="02020603050405020304" pitchFamily="18" charset="0"/>
                <a:ea typeface="Calibri" panose="020F0502020204030204" pitchFamily="34" charset="0"/>
              </a:rPr>
              <a:t>&lt;80 proc.</a:t>
            </a:r>
            <a:endParaRPr lang="en-US" sz="26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rmAutofit fontScale="77500" lnSpcReduction="20000"/>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lvl="0" indent="0">
              <a:lnSpc>
                <a:spcPct val="115000"/>
              </a:lnSpc>
              <a:buNone/>
            </a:pPr>
            <a:r>
              <a:rPr kumimoji="0" lang="lt-LT" sz="31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kumimoji="0" lang="lt-LT" sz="31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a) </a:t>
            </a:r>
            <a:r>
              <a:rPr lang="lt-LT" sz="3100" dirty="0">
                <a:latin typeface="Times New Roman" panose="02020603050405020304" pitchFamily="18" charset="0"/>
                <a:ea typeface="Calibri" panose="020F0502020204030204" pitchFamily="34" charset="0"/>
              </a:rPr>
              <a:t>&gt;80 proc.</a:t>
            </a:r>
          </a:p>
          <a:p>
            <a:pPr marL="0" indent="0">
              <a:lnSpc>
                <a:spcPct val="115000"/>
              </a:lnSpc>
              <a:spcAft>
                <a:spcPts val="0"/>
              </a:spcAft>
              <a:buNone/>
            </a:pPr>
            <a:r>
              <a:rPr lang="lt-LT"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Naujausiais Jungtinių Tautų AIDS programos (angl. UNAIDS) duomenimis, pasaulyje 81 proc. ŽIV užsikrėtusių asmenų žino, kad yra užsikrėtę šia infekcija. Iki 2030 m. pasaulyje siekiama įveikti AIDS epidemija –prevencijos priemonių dėka tikimasi, kad nebebus naujų ŽIV atvejų ir mirčių, susijusių su AIDS, bei bus įveikta su ŽIV susijusi diskriminacija.</a:t>
            </a:r>
            <a:endPar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6544"/>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99875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arn(inVertical)">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8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85000" lnSpcReduction="20000"/>
          </a:bodyPr>
          <a:lstStyle/>
          <a:p>
            <a:pPr marL="0" lvl="0" indent="0">
              <a:lnSpc>
                <a:spcPct val="115000"/>
              </a:lnSpc>
              <a:buNone/>
            </a:pPr>
            <a:r>
              <a:rPr lang="lt-LT" sz="4200" dirty="0">
                <a:solidFill>
                  <a:srgbClr val="FDFCFA">
                    <a:lumMod val="25000"/>
                  </a:srgbClr>
                </a:solidFill>
                <a:latin typeface="Times New Roman" panose="02020603050405020304" pitchFamily="18" charset="0"/>
                <a:ea typeface="Calibri" panose="020F0502020204030204" pitchFamily="34" charset="0"/>
                <a:cs typeface="Times New Roman" panose="02020603050405020304" pitchFamily="18" charset="0"/>
              </a:rPr>
              <a:t>ŽIV gali būti perduotas per</a:t>
            </a: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a) kraują</a:t>
            </a:r>
            <a:endParaRPr lang="en-US" sz="31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b) spermą</a:t>
            </a:r>
          </a:p>
          <a:p>
            <a:pPr marL="0" indent="0">
              <a:lnSpc>
                <a:spcPct val="115000"/>
              </a:lnSpc>
              <a:spcAft>
                <a:spcPts val="0"/>
              </a:spcAft>
              <a:buNone/>
            </a:pPr>
            <a:r>
              <a:rPr lang="lt-LT" sz="3100" dirty="0">
                <a:latin typeface="Times New Roman" panose="02020603050405020304" pitchFamily="18" charset="0"/>
                <a:cs typeface="Times New Roman" panose="02020603050405020304" pitchFamily="18" charset="0"/>
              </a:rPr>
              <a:t>c) teisingi abu atsakymai</a:t>
            </a:r>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lang="lt-LT" sz="2600" b="1" dirty="0">
                <a:solidFill>
                  <a:srgbClr val="FDFCFA">
                    <a:lumMod val="25000"/>
                  </a:srgbClr>
                </a:solidFill>
                <a:latin typeface="Times New Roman" panose="02020603050405020304" pitchFamily="18" charset="0"/>
                <a:cs typeface="Times New Roman" panose="02020603050405020304" pitchFamily="18" charset="0"/>
              </a:rPr>
              <a:t>c</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rPr>
              <a:t>teisingi abu atsakymai</a:t>
            </a:r>
          </a:p>
          <a:p>
            <a:pPr marL="0" lvl="0" indent="0" defTabSz="457200">
              <a:lnSpc>
                <a:spcPct val="115000"/>
              </a:lnSpc>
              <a:spcBef>
                <a:spcPts val="0"/>
              </a:spcBef>
              <a:buNone/>
            </a:pPr>
            <a:r>
              <a:rPr lang="lt-LT" sz="2600" dirty="0">
                <a:solidFill>
                  <a:prstClr val="black"/>
                </a:solidFill>
                <a:latin typeface="Times New Roman" panose="02020603050405020304" pitchFamily="18" charset="0"/>
                <a:ea typeface="Calibri" panose="020F0502020204030204" pitchFamily="34" charset="0"/>
              </a:rPr>
              <a:t>Kraujyje, spermoje  ŽIV koncentracija yra pati didžiausia, todėl sąlytis su šiais biologiniais skysčiais vertinamas kaip didelė užsikrėtimo rizika. </a:t>
            </a:r>
            <a:endParaRPr lang="en-US" sz="2600" dirty="0">
              <a:solidFill>
                <a:srgbClr val="FDFCFA">
                  <a:lumMod val="25000"/>
                </a:srgb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080410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heel(1)">
                                      <p:cBhvr>
                                        <p:cTn id="60" dur="20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9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62500" lnSpcReduction="20000"/>
          </a:bodyPr>
          <a:lstStyle/>
          <a:p>
            <a:pPr marL="0" lvl="0" indent="0">
              <a:lnSpc>
                <a:spcPct val="115000"/>
              </a:lnSpc>
              <a:buNone/>
            </a:pPr>
            <a:r>
              <a:rPr lang="lt-LT" sz="3800" dirty="0">
                <a:solidFill>
                  <a:srgbClr val="FDFCFA">
                    <a:lumMod val="25000"/>
                  </a:srgbClr>
                </a:solidFill>
                <a:latin typeface="Times New Roman" panose="02020603050405020304" pitchFamily="18" charset="0"/>
                <a:ea typeface="Calibri" panose="020F0502020204030204" pitchFamily="34" charset="0"/>
                <a:cs typeface="Times New Roman" panose="02020603050405020304" pitchFamily="18" charset="0"/>
              </a:rPr>
              <a:t>Užsikrėsti ŽIV rizikuojama, naudojantis</a:t>
            </a:r>
            <a:endParaRPr lang="en-US" sz="3800" dirty="0">
              <a:solidFill>
                <a:srgbClr val="FDFCFA">
                  <a:lumMod val="25000"/>
                </a:srgbClr>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a) bendru tualetu</a:t>
            </a:r>
            <a:endParaRPr lang="en-US" sz="31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b) panaudotu švirkštu</a:t>
            </a:r>
          </a:p>
          <a:p>
            <a:pPr marL="0" indent="0">
              <a:lnSpc>
                <a:spcPct val="115000"/>
              </a:lnSpc>
              <a:spcAft>
                <a:spcPts val="0"/>
              </a:spcAft>
              <a:buNone/>
            </a:pPr>
            <a:r>
              <a:rPr lang="lt-LT" sz="3100" dirty="0">
                <a:latin typeface="Times New Roman" panose="02020603050405020304" pitchFamily="18" charset="0"/>
                <a:cs typeface="Times New Roman" panose="02020603050405020304" pitchFamily="18" charset="0"/>
              </a:rPr>
              <a:t>c) valgymo įrankiais</a:t>
            </a:r>
          </a:p>
          <a:p>
            <a:pPr marL="0" indent="0">
              <a:lnSpc>
                <a:spcPct val="115000"/>
              </a:lnSpc>
              <a:spcAft>
                <a:spcPts val="0"/>
              </a:spcAft>
              <a:buNone/>
            </a:pPr>
            <a:r>
              <a:rPr lang="lt-LT" sz="3100" dirty="0">
                <a:latin typeface="Times New Roman" panose="02020603050405020304" pitchFamily="18" charset="0"/>
                <a:cs typeface="Times New Roman" panose="02020603050405020304" pitchFamily="18" charset="0"/>
              </a:rPr>
              <a:t>d) teisingi visi atsakymai</a:t>
            </a:r>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lang="lt-LT" sz="2600" b="1" dirty="0">
                <a:solidFill>
                  <a:srgbClr val="FDFCFA">
                    <a:lumMod val="25000"/>
                  </a:srgbClr>
                </a:solidFill>
                <a:latin typeface="Times New Roman" panose="02020603050405020304" pitchFamily="18" charset="0"/>
                <a:cs typeface="Times New Roman" panose="02020603050405020304" pitchFamily="18" charset="0"/>
              </a:rPr>
              <a:t>b</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rPr>
              <a:t>panaudotu</a:t>
            </a:r>
            <a:r>
              <a:rPr kumimoji="0" lang="lt-LT" sz="2600" b="0" i="0" u="none" strike="noStrike" kern="1200" cap="none" spc="0" normalizeH="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rPr>
              <a:t> švirkštu</a:t>
            </a:r>
            <a:endPar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endParaRPr>
          </a:p>
          <a:p>
            <a:pPr marL="0" lvl="0" indent="0" defTabSz="457200">
              <a:lnSpc>
                <a:spcPct val="115000"/>
              </a:lnSpc>
              <a:spcBef>
                <a:spcPts val="0"/>
              </a:spcBef>
              <a:buNone/>
            </a:pPr>
            <a:r>
              <a:rPr lang="lt-LT" sz="2600" dirty="0">
                <a:solidFill>
                  <a:prstClr val="black"/>
                </a:solidFill>
                <a:latin typeface="Times New Roman" panose="02020603050405020304" pitchFamily="18" charset="0"/>
                <a:ea typeface="Calibri" panose="020F0502020204030204" pitchFamily="34" charset="0"/>
              </a:rPr>
              <a:t>Naudojantis kito asmens švirkštu galima užsikrėsti ŽIV. Tačiau ŽIV neplinta naudojantis bendru tualetu, vonia ar valgymo įrankiais, ar per maistą.</a:t>
            </a:r>
            <a:endParaRPr lang="en-US" sz="2600" dirty="0">
              <a:solidFill>
                <a:srgbClr val="FDFCFA">
                  <a:lumMod val="25000"/>
                </a:srgb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32820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20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10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70000" lnSpcReduction="20000"/>
          </a:bodyPr>
          <a:lstStyle/>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Užsikrėsti ŽIV galima</a:t>
            </a:r>
            <a:endParaRPr lang="lt-LT" sz="3100" dirty="0">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a) įkandus uodui</a:t>
            </a:r>
            <a:endParaRPr lang="en-US" sz="3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b) </a:t>
            </a:r>
            <a:r>
              <a:rPr lang="lt-LT" sz="3100" dirty="0">
                <a:latin typeface="Times New Roman" panose="02020603050405020304" pitchFamily="18" charset="0"/>
                <a:ea typeface="Calibri" panose="020F0502020204030204" pitchFamily="34" charset="0"/>
              </a:rPr>
              <a:t>oralinių lytinių santykių metu</a:t>
            </a:r>
          </a:p>
          <a:p>
            <a:pPr marL="0" indent="0">
              <a:lnSpc>
                <a:spcPct val="115000"/>
              </a:lnSpc>
              <a:spcAft>
                <a:spcPts val="0"/>
              </a:spcAft>
              <a:buNone/>
            </a:pPr>
            <a:r>
              <a:rPr lang="lt-LT" sz="3100" dirty="0"/>
              <a:t>c) per seiles</a:t>
            </a:r>
          </a:p>
          <a:p>
            <a:pPr marL="0" indent="0">
              <a:lnSpc>
                <a:spcPct val="115000"/>
              </a:lnSpc>
              <a:spcAft>
                <a:spcPts val="0"/>
              </a:spcAft>
              <a:buNone/>
            </a:pPr>
            <a:r>
              <a:rPr lang="lt-LT" sz="3100" dirty="0"/>
              <a:t>d) teisingi visi atsakymai</a:t>
            </a: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lvl="0" indent="0">
              <a:lnSpc>
                <a:spcPct val="115000"/>
              </a:lnSpc>
              <a:buNone/>
            </a:pPr>
            <a:r>
              <a:rPr kumimoji="0" lang="lt-LT" b="0" i="0" u="none" strike="noStrike" kern="1200" cap="none" spc="0" normalizeH="0" baseline="0" noProof="0" dirty="0">
                <a:ln>
                  <a:noFill/>
                </a:ln>
                <a:solidFill>
                  <a:srgbClr val="FDFCFA">
                    <a:lumMod val="25000"/>
                  </a:srgbClr>
                </a:solidFill>
                <a:effectLst/>
                <a:uLnTx/>
                <a:uFillTx/>
                <a:latin typeface="Calibri" panose="020F0502020204030204"/>
              </a:rPr>
              <a:t>Atsakymas: </a:t>
            </a:r>
            <a:r>
              <a:rPr lang="lt-LT" b="1" dirty="0">
                <a:solidFill>
                  <a:srgbClr val="FDFCFA">
                    <a:lumMod val="25000"/>
                  </a:srgbClr>
                </a:solidFill>
                <a:latin typeface="Times New Roman" panose="02020603050405020304" pitchFamily="18" charset="0"/>
                <a:cs typeface="Times New Roman" panose="02020603050405020304" pitchFamily="18" charset="0"/>
              </a:rPr>
              <a:t>b</a:t>
            </a:r>
            <a:r>
              <a:rPr kumimoji="0" lang="lt-LT"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lt-LT" dirty="0">
                <a:latin typeface="Times New Roman" panose="02020603050405020304" pitchFamily="18" charset="0"/>
                <a:ea typeface="Calibri" panose="020F0502020204030204" pitchFamily="34" charset="0"/>
              </a:rPr>
              <a:t>oralinių lytinių santykių metu</a:t>
            </a:r>
            <a:endParaRPr kumimoji="0" lang="lt-LT"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ŽIV plinta visų rūšių lytinių santykių metu, per kraują, nėštumo, gimdymo metu ir žindant. Uodai neplatina ŽIV, todėl, kad virusas uodo organizme nesidaugina ir įgėlimo metu viruso neperduoda. Seilėse ŽIV koncentracija yra tokia maža, kad užsikrėtimo pavojaus nekelia. Oraliniai lytiniai santykiai pasižymi maža perdavimo rizika, bet tai nereiškia, kad tokiu būdu ŽIV neplinta. Rizika padidėja, jeigu yra burnos gleivinės pažeidimų dėl kitų lytiškai plintančių infekcijų, pvz., sifilio sukelto bėrimo, jeigu kraujuoja dantenos ar santykiaujama per mėnesines.</a:t>
            </a:r>
            <a:endPar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7"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413438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20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11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70000" lnSpcReduction="20000"/>
          </a:bodyPr>
          <a:lstStyle/>
          <a:p>
            <a:pPr marL="0" lvl="0" indent="0">
              <a:lnSpc>
                <a:spcPct val="115000"/>
              </a:lnSpc>
              <a:buNone/>
            </a:pPr>
            <a:r>
              <a:rPr lang="lt-LT" sz="3100" dirty="0">
                <a:solidFill>
                  <a:srgbClr val="FDFCFA">
                    <a:lumMod val="25000"/>
                  </a:srgbClr>
                </a:solidFill>
                <a:latin typeface="Times New Roman" panose="02020603050405020304" pitchFamily="18" charset="0"/>
                <a:ea typeface="Calibri" panose="020F0502020204030204" pitchFamily="34" charset="0"/>
                <a:cs typeface="Times New Roman" panose="02020603050405020304" pitchFamily="18" charset="0"/>
              </a:rPr>
              <a:t>Didžiausia ŽIV perdavimo rizika be apsaugos priemonių būdinga šiems lytinių santykių būdams:</a:t>
            </a:r>
            <a:endParaRPr lang="en-US" sz="3100" dirty="0">
              <a:solidFill>
                <a:srgbClr val="FDFCFA">
                  <a:lumMod val="25000"/>
                </a:srgbClr>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a) oraliniams</a:t>
            </a:r>
            <a:endParaRPr lang="en-US" sz="3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b) </a:t>
            </a:r>
            <a:r>
              <a:rPr lang="lt-LT" sz="3100" dirty="0">
                <a:latin typeface="Times New Roman" panose="02020603050405020304" pitchFamily="18" charset="0"/>
                <a:ea typeface="Calibri" panose="020F0502020204030204" pitchFamily="34" charset="0"/>
              </a:rPr>
              <a:t>vagininiams</a:t>
            </a:r>
          </a:p>
          <a:p>
            <a:pPr marL="0" indent="0">
              <a:lnSpc>
                <a:spcPct val="115000"/>
              </a:lnSpc>
              <a:spcAft>
                <a:spcPts val="0"/>
              </a:spcAft>
              <a:buNone/>
            </a:pPr>
            <a:r>
              <a:rPr lang="lt-LT" sz="3100" dirty="0"/>
              <a:t>c) analiniams</a:t>
            </a:r>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lang="lt-LT" sz="2600" b="1" dirty="0">
                <a:solidFill>
                  <a:srgbClr val="FDFCFA">
                    <a:lumMod val="25000"/>
                  </a:srgbClr>
                </a:solidFill>
                <a:latin typeface="Times New Roman" panose="02020603050405020304" pitchFamily="18" charset="0"/>
                <a:cs typeface="Times New Roman" panose="02020603050405020304" pitchFamily="18" charset="0"/>
              </a:rPr>
              <a:t>c</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rPr>
              <a:t>analiniams</a:t>
            </a:r>
          </a:p>
          <a:p>
            <a:pPr marL="0" lvl="0" indent="0">
              <a:lnSpc>
                <a:spcPct val="115000"/>
              </a:lnSpc>
              <a:buNone/>
            </a:pPr>
            <a:r>
              <a:rPr lang="lt-LT" sz="2500" dirty="0">
                <a:solidFill>
                  <a:prstClr val="black"/>
                </a:solidFill>
                <a:latin typeface="Times New Roman" panose="02020603050405020304" pitchFamily="18" charset="0"/>
                <a:ea typeface="Calibri" panose="020F0502020204030204" pitchFamily="34" charset="0"/>
              </a:rPr>
              <a:t>Didžiausia užsikrėtimo ŽIV rizika pasižymi analiniai santykiai, lyginant su kitais lytinių santykių būdais. ŽIV, esantis spermoje, lengvai patenka į organizmą per žarnos gleivinės </a:t>
            </a:r>
            <a:r>
              <a:rPr lang="lt-LT" sz="2500" dirty="0" err="1">
                <a:solidFill>
                  <a:prstClr val="black"/>
                </a:solidFill>
                <a:latin typeface="Times New Roman" panose="02020603050405020304" pitchFamily="18" charset="0"/>
                <a:ea typeface="Calibri" panose="020F0502020204030204" pitchFamily="34" charset="0"/>
              </a:rPr>
              <a:t>mikroįtrūkimus</a:t>
            </a:r>
            <a:r>
              <a:rPr lang="lt-LT" sz="2500" dirty="0">
                <a:solidFill>
                  <a:prstClr val="black"/>
                </a:solidFill>
                <a:latin typeface="Times New Roman" panose="02020603050405020304" pitchFamily="18" charset="0"/>
                <a:ea typeface="Calibri" panose="020F0502020204030204" pitchFamily="34" charset="0"/>
              </a:rPr>
              <a:t>.</a:t>
            </a:r>
            <a:endParaRPr kumimoji="0" lang="en-US" sz="1600" b="0" i="0" u="none" strike="noStrike" kern="1200" cap="none" spc="0" normalizeH="0" baseline="0" noProof="0" dirty="0">
              <a:ln>
                <a:noFill/>
              </a:ln>
              <a:solidFill>
                <a:srgbClr val="FDFCFA">
                  <a:lumMod val="2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85851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heel(1)">
                                      <p:cBhvr>
                                        <p:cTn id="60" dur="20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12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a:bodyPr>
          <a:lstStyle/>
          <a:p>
            <a:pPr marL="0" lvl="0" indent="0">
              <a:lnSpc>
                <a:spcPct val="115000"/>
              </a:lnSpc>
              <a:buNone/>
            </a:pPr>
            <a:r>
              <a:rPr lang="lt-LT" sz="3100" dirty="0">
                <a:solidFill>
                  <a:srgbClr val="FDFCFA">
                    <a:lumMod val="25000"/>
                  </a:srgbClr>
                </a:solidFill>
                <a:latin typeface="Times New Roman" panose="02020603050405020304" pitchFamily="18" charset="0"/>
                <a:ea typeface="Calibri" panose="020F0502020204030204" pitchFamily="34" charset="0"/>
              </a:rPr>
              <a:t>Kiekvienas užsikrėtęs ŽIV suserga AIDS</a:t>
            </a: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a) tiesa</a:t>
            </a:r>
            <a:endParaRPr lang="en-US" sz="3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b) </a:t>
            </a:r>
            <a:r>
              <a:rPr lang="lt-LT" sz="3100" dirty="0">
                <a:latin typeface="Times New Roman" panose="02020603050405020304" pitchFamily="18" charset="0"/>
                <a:ea typeface="Calibri" panose="020F0502020204030204" pitchFamily="34" charset="0"/>
              </a:rPr>
              <a:t>netiesa</a:t>
            </a: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lang="lt-LT" sz="2600" b="1" dirty="0">
                <a:solidFill>
                  <a:srgbClr val="FDFCFA">
                    <a:lumMod val="25000"/>
                  </a:srgbClr>
                </a:solidFill>
                <a:latin typeface="Times New Roman" panose="02020603050405020304" pitchFamily="18" charset="0"/>
                <a:cs typeface="Times New Roman" panose="02020603050405020304" pitchFamily="18" charset="0"/>
              </a:rPr>
              <a:t>b</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rPr>
              <a:t>netiesa</a:t>
            </a:r>
          </a:p>
          <a:p>
            <a:pPr marL="0" lvl="0" indent="0" defTabSz="457200">
              <a:lnSpc>
                <a:spcPct val="115000"/>
              </a:lnSpc>
              <a:spcBef>
                <a:spcPts val="0"/>
              </a:spcBef>
              <a:buNone/>
            </a:pPr>
            <a:r>
              <a:rPr lang="lt-LT"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AIDS yra labiausiai pažengusi – paskutinė ŽIV infekcijos stadija. Netgi jeigu ŽIV liga nėra išgydoma, ją galima kontroliuoti anksti skiriant efektyvų gydymą, kuris neleidžia ŽIV infekcijai progresuoti į AIDS.</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2976373"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10480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arn(inVertical)">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13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62500" lnSpcReduction="20000"/>
          </a:bodyPr>
          <a:lstStyle/>
          <a:p>
            <a:pPr marL="0" lvl="0" indent="0">
              <a:lnSpc>
                <a:spcPct val="115000"/>
              </a:lnSpc>
              <a:buNone/>
            </a:pPr>
            <a:r>
              <a:rPr lang="lt-LT" sz="3500" dirty="0">
                <a:solidFill>
                  <a:srgbClr val="FDFCFA">
                    <a:lumMod val="25000"/>
                  </a:srgbClr>
                </a:solidFill>
                <a:latin typeface="Times New Roman" panose="02020603050405020304" pitchFamily="18" charset="0"/>
                <a:ea typeface="Calibri" panose="020F0502020204030204" pitchFamily="34" charset="0"/>
              </a:rPr>
              <a:t>AIDS </a:t>
            </a:r>
            <a:r>
              <a:rPr lang="lt-LT" sz="3500" dirty="0" smtClean="0">
                <a:solidFill>
                  <a:srgbClr val="FDFCFA">
                    <a:lumMod val="25000"/>
                  </a:srgbClr>
                </a:solidFill>
                <a:latin typeface="Times New Roman" panose="02020603050405020304" pitchFamily="18" charset="0"/>
                <a:ea typeface="Calibri" panose="020F0502020204030204" pitchFamily="34" charset="0"/>
              </a:rPr>
              <a:t>simptomas (-ai)</a:t>
            </a:r>
            <a:endParaRPr lang="lt-LT" sz="3500" dirty="0">
              <a:solidFill>
                <a:srgbClr val="FDFCFA">
                  <a:lumMod val="25000"/>
                </a:srgbClr>
              </a:solidFill>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3500" dirty="0">
                <a:latin typeface="Times New Roman" panose="02020603050405020304" pitchFamily="18" charset="0"/>
                <a:ea typeface="Calibri" panose="020F0502020204030204" pitchFamily="34" charset="0"/>
                <a:cs typeface="Times New Roman" panose="02020603050405020304" pitchFamily="18" charset="0"/>
              </a:rPr>
              <a:t>a) svorio netekimas</a:t>
            </a:r>
            <a:endParaRPr lang="en-US" sz="35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500" dirty="0">
                <a:latin typeface="Times New Roman" panose="02020603050405020304" pitchFamily="18" charset="0"/>
                <a:ea typeface="Calibri" panose="020F0502020204030204" pitchFamily="34" charset="0"/>
                <a:cs typeface="Times New Roman" panose="02020603050405020304" pitchFamily="18" charset="0"/>
              </a:rPr>
              <a:t>b) </a:t>
            </a:r>
            <a:r>
              <a:rPr lang="lt-LT" sz="3500" dirty="0">
                <a:latin typeface="Times New Roman" panose="02020603050405020304" pitchFamily="18" charset="0"/>
                <a:ea typeface="Calibri" panose="020F0502020204030204" pitchFamily="34" charset="0"/>
              </a:rPr>
              <a:t>naktinis prakaitavimas</a:t>
            </a:r>
          </a:p>
          <a:p>
            <a:pPr marL="0" indent="0">
              <a:lnSpc>
                <a:spcPct val="115000"/>
              </a:lnSpc>
              <a:spcAft>
                <a:spcPts val="0"/>
              </a:spcAft>
              <a:buNone/>
            </a:pPr>
            <a:r>
              <a:rPr lang="lt-LT" sz="3500" dirty="0">
                <a:latin typeface="Times New Roman" panose="02020603050405020304" pitchFamily="18" charset="0"/>
                <a:ea typeface="Calibri" panose="020F0502020204030204" pitchFamily="34" charset="0"/>
              </a:rPr>
              <a:t>c) užsitęsęs kosulys</a:t>
            </a:r>
          </a:p>
          <a:p>
            <a:pPr marL="0" indent="0">
              <a:lnSpc>
                <a:spcPct val="115000"/>
              </a:lnSpc>
              <a:spcAft>
                <a:spcPts val="0"/>
              </a:spcAft>
              <a:buNone/>
            </a:pPr>
            <a:r>
              <a:rPr lang="lt-LT" sz="3500" dirty="0">
                <a:latin typeface="Times New Roman" panose="02020603050405020304" pitchFamily="18" charset="0"/>
                <a:ea typeface="Calibri" panose="020F0502020204030204" pitchFamily="34" charset="0"/>
              </a:rPr>
              <a:t>d) teisingi visi atsakymai</a:t>
            </a: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rPr>
              <a:t>Atsakymas: </a:t>
            </a:r>
            <a:r>
              <a:rPr lang="lt-LT" sz="2600" b="1" dirty="0">
                <a:solidFill>
                  <a:srgbClr val="FDFCFA">
                    <a:lumMod val="25000"/>
                  </a:srgbClr>
                </a:solidFill>
                <a:latin typeface="Times New Roman" panose="02020603050405020304" pitchFamily="18" charset="0"/>
                <a:cs typeface="Times New Roman" panose="02020603050405020304" pitchFamily="18" charset="0"/>
              </a:rPr>
              <a:t>d</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rPr>
              <a:t>teisingi</a:t>
            </a:r>
            <a:r>
              <a:rPr kumimoji="0" lang="lt-LT" sz="2600" b="0" i="0" u="none" strike="noStrike" kern="1200" cap="none" spc="0" normalizeH="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rPr>
              <a:t> visi atsakymai</a:t>
            </a:r>
            <a:endPar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endParaRPr>
          </a:p>
          <a:p>
            <a:pPr marL="0" lvl="0" indent="0" defTabSz="457200">
              <a:lnSpc>
                <a:spcPct val="115000"/>
              </a:lnSpc>
              <a:spcBef>
                <a:spcPts val="0"/>
              </a:spcBef>
              <a:buNone/>
            </a:pPr>
            <a:r>
              <a:rPr lang="lt-LT"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AIDS – paskutinė ŽIV ligos stadija, kuriai būdingas svorio netekimas be aiškios priežasties (&gt;10 kg), užsitęsęs kosulys (ilgiau kaip mėn.) ir naktinis prakaitavimas, pasikartojantis plaučių uždegimas (2 k. per metus) ir kt. negalavimai.</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73608"/>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77676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20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14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92500" lnSpcReduction="10000"/>
          </a:bodyPr>
          <a:lstStyle/>
          <a:p>
            <a:pPr marL="0" lvl="0" indent="0">
              <a:lnSpc>
                <a:spcPct val="115000"/>
              </a:lnSpc>
              <a:buNone/>
            </a:pPr>
            <a:r>
              <a:rPr lang="lt-LT" sz="2800" dirty="0">
                <a:solidFill>
                  <a:srgbClr val="FDFCFA">
                    <a:lumMod val="25000"/>
                  </a:srgbClr>
                </a:solidFill>
                <a:latin typeface="Times New Roman" panose="02020603050405020304" pitchFamily="18" charset="0"/>
                <a:ea typeface="Calibri" panose="020F0502020204030204" pitchFamily="34" charset="0"/>
              </a:rPr>
              <a:t>Nustačius ŽIV infekciją, gydymas turi būti pradėtas</a:t>
            </a:r>
          </a:p>
          <a:p>
            <a:pPr marL="0" indent="0">
              <a:lnSpc>
                <a:spcPct val="115000"/>
              </a:lnSpc>
              <a:spcAft>
                <a:spcPts val="0"/>
              </a:spcAft>
              <a:buNone/>
            </a:pPr>
            <a:r>
              <a:rPr lang="lt-LT" sz="2800" dirty="0">
                <a:latin typeface="Times New Roman" panose="02020603050405020304" pitchFamily="18" charset="0"/>
                <a:ea typeface="Calibri" panose="020F0502020204030204" pitchFamily="34" charset="0"/>
                <a:cs typeface="Times New Roman" panose="02020603050405020304" pitchFamily="18" charset="0"/>
              </a:rPr>
              <a:t>a) AIDS stadijoje</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800" dirty="0">
                <a:latin typeface="Times New Roman" panose="02020603050405020304" pitchFamily="18" charset="0"/>
                <a:ea typeface="Calibri" panose="020F0502020204030204" pitchFamily="34" charset="0"/>
                <a:cs typeface="Times New Roman" panose="02020603050405020304" pitchFamily="18" charset="0"/>
              </a:rPr>
              <a:t>b) </a:t>
            </a:r>
            <a:r>
              <a:rPr lang="lt-LT" sz="2800" dirty="0">
                <a:latin typeface="Times New Roman" panose="02020603050405020304" pitchFamily="18" charset="0"/>
                <a:ea typeface="Calibri" panose="020F0502020204030204" pitchFamily="34" charset="0"/>
              </a:rPr>
              <a:t>atsiradus simptomams</a:t>
            </a:r>
          </a:p>
          <a:p>
            <a:pPr marL="0" indent="0">
              <a:lnSpc>
                <a:spcPct val="115000"/>
              </a:lnSpc>
              <a:spcAft>
                <a:spcPts val="0"/>
              </a:spcAft>
              <a:buNone/>
            </a:pPr>
            <a:r>
              <a:rPr lang="lt-LT" sz="2800" dirty="0">
                <a:latin typeface="Times New Roman" panose="02020603050405020304" pitchFamily="18" charset="0"/>
                <a:ea typeface="Calibri" panose="020F0502020204030204" pitchFamily="34" charset="0"/>
              </a:rPr>
              <a:t>c) kuo greičiau</a:t>
            </a:r>
          </a:p>
          <a:p>
            <a:pPr marL="0" indent="0">
              <a:lnSpc>
                <a:spcPct val="115000"/>
              </a:lnSpc>
              <a:spcAft>
                <a:spcPts val="0"/>
              </a:spcAft>
              <a:buNone/>
            </a:pPr>
            <a:endParaRPr lang="lt-LT" sz="3100" dirty="0">
              <a:latin typeface="Times New Roman" panose="02020603050405020304" pitchFamily="18" charset="0"/>
              <a:ea typeface="Calibri" panose="020F0502020204030204" pitchFamily="34" charset="0"/>
            </a:endParaRP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rPr>
              <a:t>Atsakymas: </a:t>
            </a:r>
            <a:r>
              <a:rPr lang="lt-LT" sz="2600" b="1" dirty="0">
                <a:solidFill>
                  <a:srgbClr val="FDFCFA">
                    <a:lumMod val="25000"/>
                  </a:srgbClr>
                </a:solidFill>
                <a:latin typeface="Times New Roman" panose="02020603050405020304" pitchFamily="18" charset="0"/>
                <a:cs typeface="Times New Roman" panose="02020603050405020304" pitchFamily="18" charset="0"/>
              </a:rPr>
              <a:t>c</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rPr>
              <a:t>kuo greičiau</a:t>
            </a:r>
          </a:p>
          <a:p>
            <a:pPr marL="0" lvl="0" indent="0" defTabSz="457200">
              <a:lnSpc>
                <a:spcPct val="115000"/>
              </a:lnSpc>
              <a:spcBef>
                <a:spcPts val="0"/>
              </a:spcBef>
              <a:buNone/>
            </a:pPr>
            <a:r>
              <a:rPr lang="lt-LT" sz="19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Būtina ŽIV ligos gydymą skirti kuo greičiau, iš karto nustačius užsikrėtimą ŽIV ir nelaukiant kol atsiras ligos požymių. Šiuo metu ŽIV gydymui skiriami vaistai ir reguliari sveikatos stebėsena užtikrina ŽIV užsikrėtusiam asmeniui kokybišką ir praktiškai tokios pačios trukmės gyvenimą. Pradėjus gydymą iš karto po diagnozės nustatymo, sumažėja komplikacijų rizika ir nebeplatinama infekcija.</a:t>
            </a:r>
            <a:endParaRPr lang="en-US" sz="1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2976373" y="4573608"/>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97914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heel(1)">
                                      <p:cBhvr>
                                        <p:cTn id="60" dur="20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15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77500" lnSpcReduction="20000"/>
          </a:bodyPr>
          <a:lstStyle/>
          <a:p>
            <a:pPr marL="0" lvl="0" indent="0">
              <a:lnSpc>
                <a:spcPct val="115000"/>
              </a:lnSpc>
              <a:buNone/>
            </a:pPr>
            <a:r>
              <a:rPr lang="lt-LT" sz="3400" dirty="0">
                <a:solidFill>
                  <a:srgbClr val="FDFCFA">
                    <a:lumMod val="25000"/>
                  </a:srgbClr>
                </a:solidFill>
                <a:latin typeface="Times New Roman" panose="02020603050405020304" pitchFamily="18" charset="0"/>
                <a:ea typeface="Calibri" panose="020F0502020204030204" pitchFamily="34" charset="0"/>
              </a:rPr>
              <a:t>Taisyklingas prezervatyvo naudojimas lytinių santykių metu</a:t>
            </a: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a) visiškai apsaugo nuo ŽIV</a:t>
            </a:r>
            <a:endParaRPr lang="en-US" sz="3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b) </a:t>
            </a:r>
            <a:r>
              <a:rPr lang="lt-LT" sz="3100" dirty="0">
                <a:latin typeface="Times New Roman" panose="02020603050405020304" pitchFamily="18" charset="0"/>
                <a:ea typeface="Calibri" panose="020F0502020204030204" pitchFamily="34" charset="0"/>
              </a:rPr>
              <a:t>sumažina riziką užsikrėsti</a:t>
            </a: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rPr>
              <a:t>c) nesuteikia apsaugos</a:t>
            </a:r>
          </a:p>
          <a:p>
            <a:pPr marL="0" indent="0">
              <a:lnSpc>
                <a:spcPct val="115000"/>
              </a:lnSpc>
              <a:spcAft>
                <a:spcPts val="0"/>
              </a:spcAft>
              <a:buNone/>
            </a:pPr>
            <a:endParaRPr lang="lt-LT" sz="3100" dirty="0">
              <a:latin typeface="Times New Roman" panose="02020603050405020304" pitchFamily="18" charset="0"/>
              <a:ea typeface="Calibri" panose="020F0502020204030204" pitchFamily="34" charset="0"/>
            </a:endParaRP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rPr>
              <a:t>Atsakymas: </a:t>
            </a:r>
            <a:r>
              <a:rPr lang="lt-LT" sz="2600" b="1" dirty="0">
                <a:solidFill>
                  <a:srgbClr val="FDFCFA">
                    <a:lumMod val="25000"/>
                  </a:srgbClr>
                </a:solidFill>
                <a:latin typeface="Times New Roman" panose="02020603050405020304" pitchFamily="18" charset="0"/>
                <a:cs typeface="Times New Roman" panose="02020603050405020304" pitchFamily="18" charset="0"/>
              </a:rPr>
              <a:t>b</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rPr>
              <a:t>sumažina riziką</a:t>
            </a:r>
            <a:r>
              <a:rPr kumimoji="0" lang="lt-LT" sz="2600" b="0" i="0" u="none" strike="noStrike" kern="1200" cap="none" spc="0" normalizeH="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rPr>
              <a:t> užsikrėsti</a:t>
            </a:r>
            <a:endPar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endParaRPr>
          </a:p>
          <a:p>
            <a:pPr marL="0" lvl="0" indent="0" defTabSz="457200">
              <a:lnSpc>
                <a:spcPct val="115000"/>
              </a:lnSpc>
              <a:spcBef>
                <a:spcPts val="0"/>
              </a:spcBef>
              <a:buNone/>
            </a:pPr>
            <a:r>
              <a:rPr lang="lt-LT" sz="19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100 proc. apsaugą nuo ŽIV lytinių santykių metu suteikia tiktai susilaikymas. Bet užsikrėtimo riziką galima ženkliai sumažinti </a:t>
            </a:r>
            <a:r>
              <a:rPr lang="lt-LT" sz="19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3">
                  <a:extLst>
                    <a:ext uri="{A12FA001-AC4F-418D-AE19-62706E023703}">
                      <ahyp:hlinkClr xmlns="" xmlns:ahyp="http://schemas.microsoft.com/office/drawing/2018/hyperlinkcolor" val="tx"/>
                    </a:ext>
                  </a:extLst>
                </a:hlinkClick>
              </a:rPr>
              <a:t>taisyklingai</a:t>
            </a:r>
            <a:r>
              <a:rPr lang="lt-LT" sz="19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ir pastoviai naudojantis prezervatyvais visų rūšių lytinių santykių metu. Tai yra vienas iš saugesnės lytinės elgsenos principų, siekiant apsaugoti save ir lytinį partnerį. Taip pat reikėtų vengti lytinių partnerių kaitos, prioritetą skiriant monogaminiams lytiniams santykiams.</a:t>
            </a:r>
            <a:endParaRPr lang="en-US" sz="1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2976373" y="4573608"/>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37512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heel(1)">
                                      <p:cBhvr>
                                        <p:cTn id="60" dur="20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16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92500" lnSpcReduction="10000"/>
          </a:bodyPr>
          <a:lstStyle/>
          <a:p>
            <a:pPr marL="0" lvl="0" indent="0">
              <a:lnSpc>
                <a:spcPct val="115000"/>
              </a:lnSpc>
              <a:buNone/>
            </a:pPr>
            <a:r>
              <a:rPr lang="lt-LT" sz="2800" dirty="0">
                <a:solidFill>
                  <a:srgbClr val="FDFCFA">
                    <a:lumMod val="25000"/>
                  </a:srgbClr>
                </a:solidFill>
                <a:latin typeface="Times New Roman" panose="02020603050405020304" pitchFamily="18" charset="0"/>
                <a:ea typeface="Calibri" panose="020F0502020204030204" pitchFamily="34" charset="0"/>
              </a:rPr>
              <a:t>Jeigu abu lytiniai partneriai yra užsikrėtę ŽIV, jiems naudotis prezervatyvu lytinių santykių metu nebereikia</a:t>
            </a: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a) tiesa</a:t>
            </a:r>
            <a:endParaRPr lang="en-US" sz="3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100" dirty="0">
                <a:latin typeface="Times New Roman" panose="02020603050405020304" pitchFamily="18" charset="0"/>
                <a:ea typeface="Calibri" panose="020F0502020204030204" pitchFamily="34" charset="0"/>
                <a:cs typeface="Times New Roman" panose="02020603050405020304" pitchFamily="18" charset="0"/>
              </a:rPr>
              <a:t>b) </a:t>
            </a:r>
            <a:r>
              <a:rPr lang="lt-LT" sz="3100" dirty="0">
                <a:latin typeface="Times New Roman" panose="02020603050405020304" pitchFamily="18" charset="0"/>
                <a:ea typeface="Calibri" panose="020F0502020204030204" pitchFamily="34" charset="0"/>
              </a:rPr>
              <a:t>netiesa </a:t>
            </a:r>
          </a:p>
          <a:p>
            <a:pPr marL="0" indent="0">
              <a:lnSpc>
                <a:spcPct val="115000"/>
              </a:lnSpc>
              <a:spcAft>
                <a:spcPts val="0"/>
              </a:spcAft>
              <a:buNone/>
            </a:pPr>
            <a:endParaRPr lang="lt-LT" sz="3100" dirty="0">
              <a:latin typeface="Times New Roman" panose="02020603050405020304" pitchFamily="18" charset="0"/>
              <a:ea typeface="Calibri" panose="020F0502020204030204" pitchFamily="34" charset="0"/>
            </a:endParaRP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rPr>
              <a:t>Atsakymas: </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mn-ea"/>
                <a:cs typeface="Times New Roman" panose="02020603050405020304" pitchFamily="18" charset="0"/>
              </a:rPr>
              <a:t>b</a:t>
            </a:r>
            <a:r>
              <a:rPr kumimoji="0" lang="lt-LT" sz="26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6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rPr>
              <a:t>netiesa</a:t>
            </a:r>
          </a:p>
          <a:p>
            <a:pPr marL="0" lvl="0" indent="0" defTabSz="457200">
              <a:lnSpc>
                <a:spcPct val="115000"/>
              </a:lnSpc>
              <a:spcBef>
                <a:spcPts val="0"/>
              </a:spcBef>
              <a:buNone/>
            </a:pPr>
            <a:r>
              <a:rPr lang="lt-LT"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Siekiant išvengti kitų lytiškai plintančių infekcijų, būtina naudotis prezervatyvu net ir tada, kai abiem partneriams yra diagnozuota ŽIV infekcija. Taip pat nesaugaus lytinio akto metu rizikuojama užsikrėsti kita ŽIV paderme, kas gali turėti įtakos gydymo efektyvumui.</a:t>
            </a:r>
            <a:endParaRPr lang="en-US" sz="2400" dirty="0">
              <a:solidFill>
                <a:srgbClr val="FDFCFA">
                  <a:lumMod val="25000"/>
                </a:srgb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73608"/>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138214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arn(inVertical)">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17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77500" lnSpcReduction="20000"/>
          </a:bodyPr>
          <a:lstStyle/>
          <a:p>
            <a:pPr marL="0" lvl="0" indent="0">
              <a:lnSpc>
                <a:spcPct val="115000"/>
              </a:lnSpc>
              <a:buNone/>
            </a:pPr>
            <a:r>
              <a:rPr lang="lt-LT" sz="3100" dirty="0">
                <a:solidFill>
                  <a:srgbClr val="FDFCFA">
                    <a:lumMod val="25000"/>
                  </a:srgbClr>
                </a:solidFill>
                <a:latin typeface="Times New Roman" panose="02020603050405020304" pitchFamily="18" charset="0"/>
                <a:ea typeface="Calibri" panose="020F0502020204030204" pitchFamily="34" charset="0"/>
              </a:rPr>
              <a:t>Iš motinos vaikui ŽIV perdavimo prevencijos </a:t>
            </a:r>
            <a:r>
              <a:rPr lang="lt-LT" sz="3100" dirty="0" smtClean="0">
                <a:solidFill>
                  <a:srgbClr val="FDFCFA">
                    <a:lumMod val="25000"/>
                  </a:srgbClr>
                </a:solidFill>
                <a:latin typeface="Times New Roman" panose="02020603050405020304" pitchFamily="18" charset="0"/>
                <a:ea typeface="Calibri" panose="020F0502020204030204" pitchFamily="34" charset="0"/>
              </a:rPr>
              <a:t>priemonė</a:t>
            </a:r>
            <a:r>
              <a:rPr lang="en-US" sz="3100" dirty="0" smtClean="0">
                <a:solidFill>
                  <a:srgbClr val="FDFCFA">
                    <a:lumMod val="25000"/>
                  </a:srgbClr>
                </a:solidFill>
                <a:latin typeface="Times New Roman" panose="02020603050405020304" pitchFamily="18" charset="0"/>
                <a:ea typeface="Calibri" panose="020F0502020204030204" pitchFamily="34" charset="0"/>
              </a:rPr>
              <a:t> (-</a:t>
            </a:r>
            <a:r>
              <a:rPr lang="lt-LT" sz="3100" dirty="0" smtClean="0">
                <a:solidFill>
                  <a:srgbClr val="FDFCFA">
                    <a:lumMod val="25000"/>
                  </a:srgbClr>
                </a:solidFill>
                <a:latin typeface="Times New Roman" panose="02020603050405020304" pitchFamily="18" charset="0"/>
                <a:ea typeface="Calibri" panose="020F0502020204030204" pitchFamily="34" charset="0"/>
              </a:rPr>
              <a:t>ės) </a:t>
            </a:r>
            <a:r>
              <a:rPr lang="lt-LT" sz="3100" dirty="0">
                <a:solidFill>
                  <a:srgbClr val="FDFCFA">
                    <a:lumMod val="25000"/>
                  </a:srgbClr>
                </a:solidFill>
                <a:latin typeface="Times New Roman" panose="02020603050405020304" pitchFamily="18" charset="0"/>
                <a:ea typeface="Calibri" panose="020F0502020204030204" pitchFamily="34" charset="0"/>
              </a:rPr>
              <a:t>yra</a:t>
            </a: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a) antivirusinių vaistų vartojimas nėštumo metu</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b) </a:t>
            </a:r>
            <a:r>
              <a:rPr lang="lt-LT" sz="2600" dirty="0">
                <a:latin typeface="Times New Roman" panose="02020603050405020304" pitchFamily="18" charset="0"/>
                <a:ea typeface="Calibri" panose="020F0502020204030204" pitchFamily="34" charset="0"/>
              </a:rPr>
              <a:t>prevencinis naujagimio gydymas</a:t>
            </a: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rPr>
              <a:t>c) antivirusinių vaistų vartojimas gimdymo metu</a:t>
            </a: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rPr>
              <a:t>d) teisingi visi atsakymai</a:t>
            </a:r>
          </a:p>
          <a:p>
            <a:pPr marL="0" indent="0">
              <a:lnSpc>
                <a:spcPct val="115000"/>
              </a:lnSpc>
              <a:spcAft>
                <a:spcPts val="0"/>
              </a:spcAft>
              <a:buNone/>
            </a:pPr>
            <a:endParaRPr lang="lt-LT" sz="3100" dirty="0">
              <a:latin typeface="Times New Roman" panose="02020603050405020304" pitchFamily="18" charset="0"/>
              <a:ea typeface="Calibri" panose="020F0502020204030204" pitchFamily="34" charset="0"/>
            </a:endParaRP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19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lang="lt-LT" sz="1900" b="1" dirty="0">
                <a:solidFill>
                  <a:srgbClr val="FDFCFA">
                    <a:lumMod val="25000"/>
                  </a:srgbClr>
                </a:solidFill>
                <a:latin typeface="Times New Roman" panose="02020603050405020304" pitchFamily="18" charset="0"/>
                <a:cs typeface="Times New Roman" panose="02020603050405020304" pitchFamily="18" charset="0"/>
              </a:rPr>
              <a:t>d</a:t>
            </a:r>
            <a:r>
              <a:rPr kumimoji="0" lang="lt-LT" sz="19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19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rPr>
              <a:t>teisingi</a:t>
            </a:r>
            <a:r>
              <a:rPr kumimoji="0" lang="lt-LT" sz="1900" b="0" i="0" u="none" strike="noStrike" kern="1200" cap="none" spc="0" normalizeH="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rPr>
              <a:t> visi atsakymai</a:t>
            </a:r>
            <a:endParaRPr lang="lt-LT" sz="1900" dirty="0">
              <a:solidFill>
                <a:srgbClr val="FDFCFA">
                  <a:lumMod val="25000"/>
                </a:srgbClr>
              </a:solidFill>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lang="lt-LT"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Jeigu nėščioji yra užsikrėtusi ŽIV, siekiant išvengti infekcijos perdavimo iš motinos vaikui, nėščiajai skiriami antivirusiniai vaistai nėštumo ir gimdymo metu. Pagrindinis šio gydymo uždavinys – visiškai nuslopinti viruso dauginimąsi. Iš motinos vaikui perdavimo rizika didėja, kai yra didelė viruso koncentracija motinos kraujyje. O kuo ji didesnė kraujyje, tuo didesnė jo koncentracija motinos piene, todėl kūdikį maitinant motinos pienu atitinkamai padidėja rizika jį užkrėsti ŽIV. Visiems naujagimiams, kuriuos pagimdė ŽIV </a:t>
            </a:r>
            <a:r>
              <a:rPr lang="lt-LT" sz="1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užsikrėtusi motina</a:t>
            </a:r>
            <a:r>
              <a:rPr lang="lt-LT"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yra skiriama ŽIV ligos profilaktika. Naujagimiui ar kūdikiui patvirtinus įgimtą ŽIV infekciją, būtina kuo skubiau pradėti jį gydyti.</a:t>
            </a:r>
            <a:endParaRPr lang="en-US" sz="1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42696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20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18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77500" lnSpcReduction="20000"/>
          </a:bodyPr>
          <a:lstStyle/>
          <a:p>
            <a:pPr marL="0" lvl="0" indent="0">
              <a:lnSpc>
                <a:spcPct val="115000"/>
              </a:lnSpc>
              <a:buNone/>
            </a:pPr>
            <a:r>
              <a:rPr lang="lt-LT" sz="3400" dirty="0">
                <a:latin typeface="Times New Roman" panose="02020603050405020304" pitchFamily="18" charset="0"/>
                <a:ea typeface="Calibri" panose="020F0502020204030204" pitchFamily="34" charset="0"/>
              </a:rPr>
              <a:t>Kaip dažnai reikia tikrintis dėl ŽIV lytiškai aktyviems asmenims?</a:t>
            </a:r>
            <a:endParaRPr lang="lt-LT" sz="3400" dirty="0">
              <a:solidFill>
                <a:srgbClr val="FDFCFA">
                  <a:lumMod val="25000"/>
                </a:srgbClr>
              </a:solidFill>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3400" dirty="0">
                <a:latin typeface="Times New Roman" panose="02020603050405020304" pitchFamily="18" charset="0"/>
                <a:ea typeface="Calibri" panose="020F0502020204030204" pitchFamily="34" charset="0"/>
                <a:cs typeface="Times New Roman" panose="02020603050405020304" pitchFamily="18" charset="0"/>
              </a:rPr>
              <a:t>a) bent kartą metuose</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400" dirty="0">
                <a:latin typeface="Times New Roman" panose="02020603050405020304" pitchFamily="18" charset="0"/>
                <a:ea typeface="Calibri" panose="020F0502020204030204" pitchFamily="34" charset="0"/>
                <a:cs typeface="Times New Roman" panose="02020603050405020304" pitchFamily="18" charset="0"/>
              </a:rPr>
              <a:t>b) </a:t>
            </a:r>
            <a:r>
              <a:rPr lang="lt-LT" sz="3400" dirty="0">
                <a:latin typeface="Times New Roman" panose="02020603050405020304" pitchFamily="18" charset="0"/>
                <a:ea typeface="Calibri" panose="020F0502020204030204" pitchFamily="34" charset="0"/>
              </a:rPr>
              <a:t>kas mėnesį</a:t>
            </a:r>
          </a:p>
          <a:p>
            <a:pPr marL="0" indent="0">
              <a:lnSpc>
                <a:spcPct val="115000"/>
              </a:lnSpc>
              <a:spcAft>
                <a:spcPts val="0"/>
              </a:spcAft>
              <a:buNone/>
            </a:pPr>
            <a:r>
              <a:rPr lang="lt-LT" sz="3400" dirty="0">
                <a:latin typeface="Times New Roman" panose="02020603050405020304" pitchFamily="18" charset="0"/>
                <a:ea typeface="Calibri" panose="020F0502020204030204" pitchFamily="34" charset="0"/>
              </a:rPr>
              <a:t>c) iš viso nereikia, jeigu nepriklauso rizikos grupėms</a:t>
            </a: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200" b="0" i="0" u="none" strike="noStrike" kern="1200" cap="none" spc="0" normalizeH="0" baseline="0" noProof="0" dirty="0">
                <a:ln>
                  <a:noFill/>
                </a:ln>
                <a:solidFill>
                  <a:srgbClr val="FDFCFA">
                    <a:lumMod val="25000"/>
                  </a:srgbClr>
                </a:solidFill>
                <a:effectLst/>
                <a:uLnTx/>
                <a:uFillTx/>
                <a:latin typeface="Calibri" panose="020F0502020204030204"/>
                <a:ea typeface="+mn-ea"/>
                <a:cs typeface="+mn-cs"/>
              </a:rPr>
              <a:t>Atsakymas: </a:t>
            </a:r>
            <a:r>
              <a:rPr lang="lt-LT" sz="2200" b="1" dirty="0">
                <a:solidFill>
                  <a:srgbClr val="FDFCFA">
                    <a:lumMod val="25000"/>
                  </a:srgbClr>
                </a:solidFill>
                <a:latin typeface="Times New Roman" panose="02020603050405020304" pitchFamily="18" charset="0"/>
                <a:cs typeface="Times New Roman" panose="02020603050405020304" pitchFamily="18" charset="0"/>
              </a:rPr>
              <a:t>a</a:t>
            </a:r>
            <a:r>
              <a:rPr kumimoji="0" lang="lt-LT" sz="2200" b="1"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lt-LT" sz="2200" b="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cs typeface="+mn-cs"/>
              </a:rPr>
              <a:t>bent kartą metuose</a:t>
            </a:r>
          </a:p>
          <a:p>
            <a:pPr marL="0" indent="0">
              <a:lnSpc>
                <a:spcPct val="115000"/>
              </a:lnSpc>
              <a:spcAft>
                <a:spcPts val="0"/>
              </a:spcAft>
              <a:buNone/>
            </a:pPr>
            <a:r>
              <a:rPr lang="lt-LT"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Reguliarus ištyrimas dėl ŽIV yra vienintelis būdas sužinoti, ar žmogus nėra užsikrėtęs ŽIV. Nors kai kurie žmonės turi didesnę riziką užsikrėsti ŽIV, tačiau bet kuris lytiškai aktyvus asmuo taip pat gali užsikrėsti ŽIV. Rekomenduojama pasitikrinti 1–2 kartus per metus, priklausomai nuo rizikingos lytinės elgsenos. Kuo anksčiau sužinoma apie užsikrėtimą, tuo greičiau skiriamas gydymas ir pasiekiamas geresnis atsakas, liga neprogresuoja. Užsikrėtimo riziką galima įvertinti </a:t>
            </a:r>
            <a:r>
              <a:rPr lang="lt-LT" sz="1600"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hlinkClick r:id="rId3">
                  <a:extLst>
                    <a:ext uri="{A12FA001-AC4F-418D-AE19-62706E023703}">
                      <ahyp:hlinkClr xmlns="" xmlns:ahyp="http://schemas.microsoft.com/office/drawing/2018/hyperlinkcolor" val="tx"/>
                    </a:ext>
                  </a:extLst>
                </a:hlinkClick>
              </a:rPr>
              <a:t>čia</a:t>
            </a:r>
            <a:endParaRPr lang="en-US" sz="16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39869"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296310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80">
                                          <p:stCondLst>
                                            <p:cond delay="0"/>
                                          </p:stCondLst>
                                        </p:cTn>
                                        <p:tgtEl>
                                          <p:spTgt spid="8"/>
                                        </p:tgtEl>
                                      </p:cBhvr>
                                    </p:animEffect>
                                    <p:anim calcmode="lin" valueType="num">
                                      <p:cBhvr>
                                        <p:cTn id="4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8" dur="26">
                                          <p:stCondLst>
                                            <p:cond delay="650"/>
                                          </p:stCondLst>
                                        </p:cTn>
                                        <p:tgtEl>
                                          <p:spTgt spid="8"/>
                                        </p:tgtEl>
                                      </p:cBhvr>
                                      <p:to x="100000" y="60000"/>
                                    </p:animScale>
                                    <p:animScale>
                                      <p:cBhvr>
                                        <p:cTn id="49" dur="166" decel="50000">
                                          <p:stCondLst>
                                            <p:cond delay="676"/>
                                          </p:stCondLst>
                                        </p:cTn>
                                        <p:tgtEl>
                                          <p:spTgt spid="8"/>
                                        </p:tgtEl>
                                      </p:cBhvr>
                                      <p:to x="100000" y="100000"/>
                                    </p:animScale>
                                    <p:animScale>
                                      <p:cBhvr>
                                        <p:cTn id="50" dur="26">
                                          <p:stCondLst>
                                            <p:cond delay="1312"/>
                                          </p:stCondLst>
                                        </p:cTn>
                                        <p:tgtEl>
                                          <p:spTgt spid="8"/>
                                        </p:tgtEl>
                                      </p:cBhvr>
                                      <p:to x="100000" y="80000"/>
                                    </p:animScale>
                                    <p:animScale>
                                      <p:cBhvr>
                                        <p:cTn id="51" dur="166" decel="50000">
                                          <p:stCondLst>
                                            <p:cond delay="1338"/>
                                          </p:stCondLst>
                                        </p:cTn>
                                        <p:tgtEl>
                                          <p:spTgt spid="8"/>
                                        </p:tgtEl>
                                      </p:cBhvr>
                                      <p:to x="100000" y="100000"/>
                                    </p:animScale>
                                    <p:animScale>
                                      <p:cBhvr>
                                        <p:cTn id="52" dur="26">
                                          <p:stCondLst>
                                            <p:cond delay="1642"/>
                                          </p:stCondLst>
                                        </p:cTn>
                                        <p:tgtEl>
                                          <p:spTgt spid="8"/>
                                        </p:tgtEl>
                                      </p:cBhvr>
                                      <p:to x="100000" y="90000"/>
                                    </p:animScale>
                                    <p:animScale>
                                      <p:cBhvr>
                                        <p:cTn id="53" dur="166" decel="50000">
                                          <p:stCondLst>
                                            <p:cond delay="1668"/>
                                          </p:stCondLst>
                                        </p:cTn>
                                        <p:tgtEl>
                                          <p:spTgt spid="8"/>
                                        </p:tgtEl>
                                      </p:cBhvr>
                                      <p:to x="100000" y="100000"/>
                                    </p:animScale>
                                    <p:animScale>
                                      <p:cBhvr>
                                        <p:cTn id="54" dur="26">
                                          <p:stCondLst>
                                            <p:cond delay="1808"/>
                                          </p:stCondLst>
                                        </p:cTn>
                                        <p:tgtEl>
                                          <p:spTgt spid="8"/>
                                        </p:tgtEl>
                                      </p:cBhvr>
                                      <p:to x="100000" y="95000"/>
                                    </p:animScale>
                                    <p:animScale>
                                      <p:cBhvr>
                                        <p:cTn id="55" dur="166" decel="50000">
                                          <p:stCondLst>
                                            <p:cond delay="1834"/>
                                          </p:stCondLst>
                                        </p:cTn>
                                        <p:tgtEl>
                                          <p:spTgt spid="8"/>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heel(1)">
                                      <p:cBhvr>
                                        <p:cTn id="60" dur="20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barn(inVertical)">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19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fontScale="62500" lnSpcReduction="20000"/>
          </a:bodyPr>
          <a:lstStyle/>
          <a:p>
            <a:pPr marL="0" indent="0">
              <a:lnSpc>
                <a:spcPct val="115000"/>
              </a:lnSpc>
              <a:spcAft>
                <a:spcPts val="0"/>
              </a:spcAft>
              <a:buNone/>
            </a:pPr>
            <a:r>
              <a:rPr lang="lt-LT" sz="3600" dirty="0" smtClean="0">
                <a:latin typeface="Times New Roman" panose="02020603050405020304" pitchFamily="18" charset="0"/>
                <a:ea typeface="Calibri" panose="020F0502020204030204" pitchFamily="34" charset="0"/>
                <a:cs typeface="Times New Roman" panose="02020603050405020304" pitchFamily="18" charset="0"/>
              </a:rPr>
              <a:t>Kok</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s</a:t>
            </a:r>
            <a:r>
              <a:rPr lang="lt-LT" sz="3600" dirty="0" smtClean="0">
                <a:latin typeface="Times New Roman" panose="02020603050405020304" pitchFamily="18" charset="0"/>
                <a:ea typeface="Calibri" panose="020F0502020204030204" pitchFamily="34" charset="0"/>
                <a:cs typeface="Times New Roman" panose="02020603050405020304" pitchFamily="18" charset="0"/>
              </a:rPr>
              <a:t> </a:t>
            </a:r>
            <a:r>
              <a:rPr lang="lt-LT" sz="3600" dirty="0">
                <a:latin typeface="Times New Roman" panose="02020603050405020304" pitchFamily="18" charset="0"/>
                <a:ea typeface="Calibri" panose="020F0502020204030204" pitchFamily="34" charset="0"/>
                <a:cs typeface="Times New Roman" panose="02020603050405020304" pitchFamily="18" charset="0"/>
              </a:rPr>
              <a:t>yra ŽIV infekcijos gydymo </a:t>
            </a:r>
            <a:r>
              <a:rPr lang="lt-LT" sz="3600" dirty="0" smtClean="0">
                <a:latin typeface="Times New Roman" panose="02020603050405020304" pitchFamily="18" charset="0"/>
                <a:ea typeface="Calibri" panose="020F0502020204030204" pitchFamily="34" charset="0"/>
                <a:cs typeface="Times New Roman" panose="02020603050405020304" pitchFamily="18" charset="0"/>
              </a:rPr>
              <a:t>privaluma</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s</a:t>
            </a:r>
            <a:r>
              <a:rPr lang="lt-LT" sz="3600" dirty="0" smtClean="0">
                <a:latin typeface="Times New Roman" panose="02020603050405020304" pitchFamily="18" charset="0"/>
                <a:ea typeface="Calibri" panose="020F0502020204030204" pitchFamily="34" charset="0"/>
                <a:cs typeface="Times New Roman" panose="02020603050405020304" pitchFamily="18" charset="0"/>
              </a:rPr>
              <a:t> (-ai)?</a:t>
            </a:r>
            <a:endParaRPr lang="lt-LT" sz="3400" dirty="0">
              <a:solidFill>
                <a:srgbClr val="FDFCFA">
                  <a:lumMod val="25000"/>
                </a:srgbClr>
              </a:solidFill>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3400" dirty="0">
                <a:latin typeface="Times New Roman" panose="02020603050405020304" pitchFamily="18" charset="0"/>
                <a:ea typeface="Calibri" panose="020F0502020204030204" pitchFamily="34" charset="0"/>
                <a:cs typeface="Times New Roman" panose="02020603050405020304" pitchFamily="18" charset="0"/>
              </a:rPr>
              <a:t>a) apsaugo nuo ligos progresavimo</a:t>
            </a:r>
            <a:endParaRPr lang="en-US" sz="34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0"/>
              </a:spcAft>
              <a:buNone/>
            </a:pPr>
            <a:r>
              <a:rPr lang="lt-LT" sz="3400" dirty="0">
                <a:latin typeface="Times New Roman" panose="02020603050405020304" pitchFamily="18" charset="0"/>
                <a:ea typeface="Calibri" panose="020F0502020204030204" pitchFamily="34" charset="0"/>
                <a:cs typeface="Times New Roman" panose="02020603050405020304" pitchFamily="18" charset="0"/>
              </a:rPr>
              <a:t>b) </a:t>
            </a:r>
            <a:r>
              <a:rPr lang="lt-LT" sz="3400" dirty="0">
                <a:latin typeface="Times New Roman" panose="02020603050405020304" pitchFamily="18" charset="0"/>
                <a:ea typeface="Calibri" panose="020F0502020204030204" pitchFamily="34" charset="0"/>
              </a:rPr>
              <a:t>prailgina gyvenimo trukmę</a:t>
            </a:r>
          </a:p>
          <a:p>
            <a:pPr marL="0" indent="0">
              <a:lnSpc>
                <a:spcPct val="115000"/>
              </a:lnSpc>
              <a:spcAft>
                <a:spcPts val="0"/>
              </a:spcAft>
              <a:buNone/>
            </a:pPr>
            <a:r>
              <a:rPr lang="lt-LT" sz="3400" dirty="0">
                <a:latin typeface="Times New Roman" panose="02020603050405020304" pitchFamily="18" charset="0"/>
                <a:ea typeface="Calibri" panose="020F0502020204030204" pitchFamily="34" charset="0"/>
              </a:rPr>
              <a:t>c) neleidžia virusui plisti</a:t>
            </a:r>
          </a:p>
          <a:p>
            <a:pPr marL="0" indent="0">
              <a:lnSpc>
                <a:spcPct val="115000"/>
              </a:lnSpc>
              <a:spcAft>
                <a:spcPts val="0"/>
              </a:spcAft>
              <a:buNone/>
            </a:pPr>
            <a:r>
              <a:rPr lang="lt-LT" sz="3400" dirty="0">
                <a:latin typeface="Times New Roman" panose="02020603050405020304" pitchFamily="18" charset="0"/>
                <a:ea typeface="Calibri" panose="020F0502020204030204" pitchFamily="34" charset="0"/>
              </a:rPr>
              <a:t>d) teisingi visi atsakymai</a:t>
            </a: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200" b="0" i="0" u="none" strike="noStrike" kern="1200" cap="none" spc="0" normalizeH="0" baseline="0" noProof="0" dirty="0">
                <a:ln>
                  <a:noFill/>
                </a:ln>
                <a:solidFill>
                  <a:srgbClr val="FDFCFA">
                    <a:lumMod val="25000"/>
                  </a:srgbClr>
                </a:solidFill>
                <a:effectLst/>
                <a:uLnTx/>
                <a:uFillTx/>
                <a:latin typeface="Calibri" panose="020F0502020204030204"/>
              </a:rPr>
              <a:t>Atsakymas: </a:t>
            </a:r>
            <a:r>
              <a:rPr lang="lt-LT" sz="2200" b="1" dirty="0">
                <a:solidFill>
                  <a:srgbClr val="FDFCFA">
                    <a:lumMod val="25000"/>
                  </a:srgbClr>
                </a:solidFill>
                <a:latin typeface="Times New Roman" panose="02020603050405020304" pitchFamily="18" charset="0"/>
                <a:cs typeface="Times New Roman" panose="02020603050405020304" pitchFamily="18" charset="0"/>
              </a:rPr>
              <a:t>d) </a:t>
            </a:r>
            <a:r>
              <a:rPr lang="lt-LT" sz="2200" dirty="0">
                <a:solidFill>
                  <a:srgbClr val="FDFCFA">
                    <a:lumMod val="25000"/>
                  </a:srgbClr>
                </a:solidFill>
                <a:latin typeface="Times New Roman" panose="02020603050405020304" pitchFamily="18" charset="0"/>
                <a:cs typeface="Times New Roman" panose="02020603050405020304" pitchFamily="18" charset="0"/>
              </a:rPr>
              <a:t>teisingi visi atsakymai</a:t>
            </a:r>
            <a:endParaRPr kumimoji="0" lang="lt-LT" sz="2200" i="0" u="none" strike="noStrike" kern="1200" cap="none" spc="0" normalizeH="0" baseline="0" noProof="0" dirty="0">
              <a:ln>
                <a:noFill/>
              </a:ln>
              <a:solidFill>
                <a:srgbClr val="FDFCFA">
                  <a:lumMod val="25000"/>
                </a:srgbClr>
              </a:solidFill>
              <a:effectLst/>
              <a:uLnTx/>
              <a:uFillTx/>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ŽIV infekcijos gydymas sustabdo viruso dauginimąsi, todėl liga neprogresuoja. Laikantis paskirto gydymo nurodymų ir rūpinantis savo sveikata, ŽIV užsikrėtusio gyvenimo trukmė gali būti tokia pati kaip ir neužsikrėtusio žmogaus. Gydymas yra kaip prevencija, nes sumažina ŽIV koncentraciją kraujyje iki neišmatuojamo lygio, todėl ši infekcija neperduodama lytiniams partneriams.</a:t>
            </a:r>
            <a:endParaRPr lang="en-US" sz="1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93096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80">
                                          <p:stCondLst>
                                            <p:cond delay="0"/>
                                          </p:stCondLst>
                                        </p:cTn>
                                        <p:tgtEl>
                                          <p:spTgt spid="8"/>
                                        </p:tgtEl>
                                      </p:cBhvr>
                                    </p:animEffect>
                                    <p:anim calcmode="lin" valueType="num">
                                      <p:cBhvr>
                                        <p:cTn id="5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5" dur="26">
                                          <p:stCondLst>
                                            <p:cond delay="650"/>
                                          </p:stCondLst>
                                        </p:cTn>
                                        <p:tgtEl>
                                          <p:spTgt spid="8"/>
                                        </p:tgtEl>
                                      </p:cBhvr>
                                      <p:to x="100000" y="60000"/>
                                    </p:animScale>
                                    <p:animScale>
                                      <p:cBhvr>
                                        <p:cTn id="56" dur="166" decel="50000">
                                          <p:stCondLst>
                                            <p:cond delay="67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20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barn(inVertical)">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F64CD-E013-4F5D-98A8-14DE7AEB8A47}"/>
              </a:ext>
            </a:extLst>
          </p:cNvPr>
          <p:cNvSpPr>
            <a:spLocks noGrp="1"/>
          </p:cNvSpPr>
          <p:nvPr>
            <p:ph type="title"/>
          </p:nvPr>
        </p:nvSpPr>
        <p:spPr/>
        <p:txBody>
          <a:bodyPr/>
          <a:lstStyle/>
          <a:p>
            <a:r>
              <a:rPr lang="lt-LT" dirty="0"/>
              <a:t>Pasitikrink savo žinias apie ŽIV/AIDS: 20 klausimas</a:t>
            </a:r>
            <a:endParaRPr lang="en-US" dirty="0"/>
          </a:p>
        </p:txBody>
      </p:sp>
      <p:sp>
        <p:nvSpPr>
          <p:cNvPr id="3" name="Content Placeholder 2">
            <a:extLst>
              <a:ext uri="{FF2B5EF4-FFF2-40B4-BE49-F238E27FC236}">
                <a16:creationId xmlns="" xmlns:a16="http://schemas.microsoft.com/office/drawing/2014/main" id="{49DEA6C3-3A70-4F7E-90E5-D83364EDB1C4}"/>
              </a:ext>
            </a:extLst>
          </p:cNvPr>
          <p:cNvSpPr>
            <a:spLocks noGrp="1"/>
          </p:cNvSpPr>
          <p:nvPr>
            <p:ph idx="1"/>
          </p:nvPr>
        </p:nvSpPr>
        <p:spPr>
          <a:xfrm>
            <a:off x="2933700" y="2270621"/>
            <a:ext cx="8897565" cy="2167156"/>
          </a:xfrm>
          <a:solidFill>
            <a:schemeClr val="accent1">
              <a:lumMod val="40000"/>
              <a:lumOff val="60000"/>
            </a:schemeClr>
          </a:solidFill>
        </p:spPr>
        <p:txBody>
          <a:bodyPr>
            <a:normAutofit/>
          </a:bodyPr>
          <a:lstStyle/>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Skiepų nuo ŽIV nėra</a:t>
            </a:r>
            <a:endParaRPr lang="lt-LT" sz="2600" dirty="0">
              <a:solidFill>
                <a:srgbClr val="FDFCFA">
                  <a:lumMod val="25000"/>
                </a:srgbClr>
              </a:solidFill>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cs typeface="Times New Roman" panose="02020603050405020304" pitchFamily="18" charset="0"/>
              </a:rPr>
              <a:t>a) tiesa</a:t>
            </a:r>
            <a:endParaRPr lang="lt-LT" sz="2600" dirty="0">
              <a:latin typeface="Times New Roman" panose="02020603050405020304" pitchFamily="18" charset="0"/>
              <a:ea typeface="Calibri" panose="020F0502020204030204" pitchFamily="34" charset="0"/>
            </a:endParaRPr>
          </a:p>
          <a:p>
            <a:pPr marL="0" indent="0">
              <a:lnSpc>
                <a:spcPct val="115000"/>
              </a:lnSpc>
              <a:spcAft>
                <a:spcPts val="0"/>
              </a:spcAft>
              <a:buNone/>
            </a:pPr>
            <a:r>
              <a:rPr lang="lt-LT" sz="2600" dirty="0">
                <a:latin typeface="Times New Roman" panose="02020603050405020304" pitchFamily="18" charset="0"/>
                <a:ea typeface="Calibri" panose="020F0502020204030204" pitchFamily="34" charset="0"/>
              </a:rPr>
              <a:t>b) netiesa</a:t>
            </a:r>
          </a:p>
          <a:p>
            <a:pPr marL="0" indent="0">
              <a:lnSpc>
                <a:spcPct val="115000"/>
              </a:lnSpc>
              <a:spcAft>
                <a:spcPts val="0"/>
              </a:spcAft>
              <a:buNone/>
            </a:pPr>
            <a:endParaRPr lang="lt-LT" sz="3100" dirty="0"/>
          </a:p>
          <a:p>
            <a:pPr marL="0" indent="0">
              <a:lnSpc>
                <a:spcPct val="115000"/>
              </a:lnSpc>
              <a:spcAft>
                <a:spcPts val="0"/>
              </a:spcAft>
              <a:buNone/>
            </a:pPr>
            <a:endParaRPr lang="en-US" sz="3100" dirty="0"/>
          </a:p>
        </p:txBody>
      </p:sp>
      <p:pic>
        <p:nvPicPr>
          <p:cNvPr id="7" name="Picture 6">
            <a:extLst>
              <a:ext uri="{FF2B5EF4-FFF2-40B4-BE49-F238E27FC236}">
                <a16:creationId xmlns="" xmlns:a16="http://schemas.microsoft.com/office/drawing/2014/main" id="{CA1E8123-36BC-4845-925A-805702261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31" y="6400800"/>
            <a:ext cx="1093260" cy="435047"/>
          </a:xfrm>
          <a:prstGeom prst="rect">
            <a:avLst/>
          </a:prstGeom>
        </p:spPr>
      </p:pic>
      <p:sp>
        <p:nvSpPr>
          <p:cNvPr id="8" name="Rectangle 7">
            <a:extLst>
              <a:ext uri="{FF2B5EF4-FFF2-40B4-BE49-F238E27FC236}">
                <a16:creationId xmlns="" xmlns:a16="http://schemas.microsoft.com/office/drawing/2014/main" id="{8755BB01-8FDD-4AFE-9D13-9D71037DFA40}"/>
              </a:ext>
            </a:extLst>
          </p:cNvPr>
          <p:cNvSpPr/>
          <p:nvPr/>
        </p:nvSpPr>
        <p:spPr>
          <a:xfrm>
            <a:off x="2933700" y="4437777"/>
            <a:ext cx="8770571" cy="2167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 xmlns:a16="http://schemas.microsoft.com/office/drawing/2014/main" id="{4A079F8A-5A9D-4C54-A2E3-99B16588FCE9}"/>
              </a:ext>
            </a:extLst>
          </p:cNvPr>
          <p:cNvSpPr txBox="1">
            <a:spLocks/>
          </p:cNvSpPr>
          <p:nvPr/>
        </p:nvSpPr>
        <p:spPr>
          <a:xfrm>
            <a:off x="2933699" y="4437777"/>
            <a:ext cx="8897565" cy="2167156"/>
          </a:xfrm>
          <a:prstGeom prst="rect">
            <a:avLst/>
          </a:prstGeom>
          <a:solidFill>
            <a:schemeClr val="accent5">
              <a:lumMod val="40000"/>
              <a:lumOff val="60000"/>
            </a:schemeClr>
          </a:solidFill>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bg2">
                    <a:lumMod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bg2">
                    <a:lumMod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bg2">
                    <a:lumMod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bg2">
                    <a:lumMod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bg2">
                    <a:lumMod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pPr marL="0" marR="0" lvl="0" indent="0" algn="l" defTabSz="914400" rtl="0" eaLnBrk="1" fontAlgn="auto" latinLnBrk="0" hangingPunct="1">
              <a:lnSpc>
                <a:spcPct val="115000"/>
              </a:lnSpc>
              <a:spcBef>
                <a:spcPts val="930"/>
              </a:spcBef>
              <a:spcAft>
                <a:spcPts val="0"/>
              </a:spcAft>
              <a:buClrTx/>
              <a:buSzTx/>
              <a:buFont typeface="Corbel" panose="020B0503020204020204" pitchFamily="34" charset="0"/>
              <a:buNone/>
              <a:tabLst/>
              <a:defRPr/>
            </a:pPr>
            <a:r>
              <a:rPr kumimoji="0" lang="lt-LT" sz="2600" b="0" i="0" u="none" strike="noStrike" kern="1200" cap="none" spc="0" normalizeH="0" baseline="0" noProof="0" dirty="0" smtClean="0">
                <a:ln>
                  <a:noFill/>
                </a:ln>
                <a:solidFill>
                  <a:srgbClr val="FDFCFA">
                    <a:lumMod val="25000"/>
                  </a:srgbClr>
                </a:solidFill>
                <a:effectLst/>
                <a:uLnTx/>
                <a:uFillTx/>
                <a:latin typeface="Calibri" panose="020F0502020204030204"/>
              </a:rPr>
              <a:t>Atsakymas: </a:t>
            </a:r>
            <a:r>
              <a:rPr lang="lt-LT" sz="2600" b="1" noProof="0" dirty="0" smtClean="0">
                <a:solidFill>
                  <a:srgbClr val="FDFCFA">
                    <a:lumMod val="25000"/>
                  </a:srgbClr>
                </a:solidFill>
                <a:latin typeface="Times New Roman" panose="02020603050405020304" pitchFamily="18" charset="0"/>
                <a:cs typeface="Times New Roman" panose="02020603050405020304" pitchFamily="18" charset="0"/>
              </a:rPr>
              <a:t>a</a:t>
            </a:r>
            <a:r>
              <a:rPr kumimoji="0" lang="lt-LT" sz="2600" b="1" i="0" u="none" strike="noStrike" kern="1200" cap="none" spc="0" normalizeH="0" baseline="0" noProof="0" dirty="0" smtClean="0">
                <a:ln>
                  <a:noFill/>
                </a:ln>
                <a:solidFill>
                  <a:srgbClr val="FDFCFA">
                    <a:lumMod val="25000"/>
                  </a:srgbClr>
                </a:solidFill>
                <a:effectLst/>
                <a:uLnTx/>
                <a:uFillTx/>
                <a:latin typeface="Times New Roman" panose="02020603050405020304" pitchFamily="18" charset="0"/>
                <a:cs typeface="Times New Roman" panose="02020603050405020304" pitchFamily="18" charset="0"/>
              </a:rPr>
              <a:t>) </a:t>
            </a:r>
            <a:r>
              <a:rPr kumimoji="0" lang="lt-LT" sz="2600" i="0" u="none" strike="noStrike" kern="1200" cap="none" spc="0" normalizeH="0" baseline="0" noProof="0" dirty="0" smtClean="0">
                <a:ln>
                  <a:noFill/>
                </a:ln>
                <a:solidFill>
                  <a:srgbClr val="FDFCFA">
                    <a:lumMod val="25000"/>
                  </a:srgbClr>
                </a:solidFill>
                <a:effectLst/>
                <a:uLnTx/>
                <a:uFillTx/>
                <a:latin typeface="Times New Roman" panose="02020603050405020304" pitchFamily="18" charset="0"/>
                <a:cs typeface="Times New Roman" panose="02020603050405020304" pitchFamily="18" charset="0"/>
              </a:rPr>
              <a:t>tiesa</a:t>
            </a:r>
            <a:endParaRPr kumimoji="0" lang="lt-LT" sz="2600" i="0" u="none" strike="noStrike" kern="1200" cap="none" spc="0" normalizeH="0" baseline="0" noProof="0" dirty="0" smtClean="0">
              <a:ln>
                <a:noFill/>
              </a:ln>
              <a:solidFill>
                <a:srgbClr val="FDFCFA">
                  <a:lumMod val="25000"/>
                </a:srgbClr>
              </a:solidFill>
              <a:effectLst/>
              <a:uLnTx/>
              <a:uFillTx/>
              <a:latin typeface="Times New Roman" panose="02020603050405020304" pitchFamily="18" charset="0"/>
              <a:ea typeface="Calibri" panose="020F0502020204030204" pitchFamily="34" charset="0"/>
            </a:endParaRPr>
          </a:p>
          <a:p>
            <a:pPr marL="0" lvl="0" indent="0">
              <a:lnSpc>
                <a:spcPct val="115000"/>
              </a:lnSpc>
              <a:buNone/>
            </a:pPr>
            <a:r>
              <a:rPr lang="lt-LT" sz="2600" dirty="0" smtClean="0">
                <a:solidFill>
                  <a:schemeClr val="tx1"/>
                </a:solidFill>
                <a:latin typeface="Times New Roman" panose="02020603050405020304" pitchFamily="18" charset="0"/>
                <a:ea typeface="Calibri" panose="020F0502020204030204" pitchFamily="34" charset="0"/>
              </a:rPr>
              <a:t>Skiepų </a:t>
            </a:r>
            <a:r>
              <a:rPr lang="lt-LT" sz="2600" dirty="0">
                <a:solidFill>
                  <a:schemeClr val="tx1"/>
                </a:solidFill>
                <a:latin typeface="Times New Roman" panose="02020603050405020304" pitchFamily="18" charset="0"/>
                <a:ea typeface="Calibri" panose="020F0502020204030204" pitchFamily="34" charset="0"/>
              </a:rPr>
              <a:t>nuo ŽIV nėra. Virusas labai kinta, todėl iki šiol nepavyko sukurti vakcinos. </a:t>
            </a:r>
            <a:endParaRPr kumimoji="0" lang="en-US" sz="2600" b="0"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 xmlns:a16="http://schemas.microsoft.com/office/drawing/2014/main" id="{9FF92228-2252-4916-94AF-8FC15FDE9295}"/>
              </a:ext>
            </a:extLst>
          </p:cNvPr>
          <p:cNvSpPr txBox="1"/>
          <p:nvPr/>
        </p:nvSpPr>
        <p:spPr>
          <a:xfrm>
            <a:off x="3019048" y="4505692"/>
            <a:ext cx="8685223" cy="2031325"/>
          </a:xfrm>
          <a:prstGeom prst="rect">
            <a:avLst/>
          </a:prstGeom>
          <a:solidFill>
            <a:schemeClr val="accent6">
              <a:lumMod val="60000"/>
              <a:lumOff val="4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070564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fltVal val="0"/>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80">
                                          <p:stCondLst>
                                            <p:cond delay="0"/>
                                          </p:stCondLst>
                                        </p:cTn>
                                        <p:tgtEl>
                                          <p:spTgt spid="8"/>
                                        </p:tgtEl>
                                      </p:cBhvr>
                                    </p:animEffect>
                                    <p:anim calcmode="lin" valueType="num">
                                      <p:cBhvr>
                                        <p:cTn id="3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1" dur="26">
                                          <p:stCondLst>
                                            <p:cond delay="650"/>
                                          </p:stCondLst>
                                        </p:cTn>
                                        <p:tgtEl>
                                          <p:spTgt spid="8"/>
                                        </p:tgtEl>
                                      </p:cBhvr>
                                      <p:to x="100000" y="60000"/>
                                    </p:animScale>
                                    <p:animScale>
                                      <p:cBhvr>
                                        <p:cTn id="42" dur="166" decel="50000">
                                          <p:stCondLst>
                                            <p:cond delay="676"/>
                                          </p:stCondLst>
                                        </p:cTn>
                                        <p:tgtEl>
                                          <p:spTgt spid="8"/>
                                        </p:tgtEl>
                                      </p:cBhvr>
                                      <p:to x="100000" y="100000"/>
                                    </p:animScale>
                                    <p:animScale>
                                      <p:cBhvr>
                                        <p:cTn id="43" dur="26">
                                          <p:stCondLst>
                                            <p:cond delay="1312"/>
                                          </p:stCondLst>
                                        </p:cTn>
                                        <p:tgtEl>
                                          <p:spTgt spid="8"/>
                                        </p:tgtEl>
                                      </p:cBhvr>
                                      <p:to x="100000" y="80000"/>
                                    </p:animScale>
                                    <p:animScale>
                                      <p:cBhvr>
                                        <p:cTn id="44" dur="166" decel="50000">
                                          <p:stCondLst>
                                            <p:cond delay="1338"/>
                                          </p:stCondLst>
                                        </p:cTn>
                                        <p:tgtEl>
                                          <p:spTgt spid="8"/>
                                        </p:tgtEl>
                                      </p:cBhvr>
                                      <p:to x="100000" y="100000"/>
                                    </p:animScale>
                                    <p:animScale>
                                      <p:cBhvr>
                                        <p:cTn id="45" dur="26">
                                          <p:stCondLst>
                                            <p:cond delay="1642"/>
                                          </p:stCondLst>
                                        </p:cTn>
                                        <p:tgtEl>
                                          <p:spTgt spid="8"/>
                                        </p:tgtEl>
                                      </p:cBhvr>
                                      <p:to x="100000" y="90000"/>
                                    </p:animScale>
                                    <p:animScale>
                                      <p:cBhvr>
                                        <p:cTn id="46" dur="166" decel="50000">
                                          <p:stCondLst>
                                            <p:cond delay="1668"/>
                                          </p:stCondLst>
                                        </p:cTn>
                                        <p:tgtEl>
                                          <p:spTgt spid="8"/>
                                        </p:tgtEl>
                                      </p:cBhvr>
                                      <p:to x="100000" y="100000"/>
                                    </p:animScale>
                                    <p:animScale>
                                      <p:cBhvr>
                                        <p:cTn id="47" dur="26">
                                          <p:stCondLst>
                                            <p:cond delay="1808"/>
                                          </p:stCondLst>
                                        </p:cTn>
                                        <p:tgtEl>
                                          <p:spTgt spid="8"/>
                                        </p:tgtEl>
                                      </p:cBhvr>
                                      <p:to x="100000" y="95000"/>
                                    </p:animScale>
                                    <p:animScale>
                                      <p:cBhvr>
                                        <p:cTn id="48" dur="166" decel="50000">
                                          <p:stCondLst>
                                            <p:cond delay="1834"/>
                                          </p:stCondLst>
                                        </p:cTn>
                                        <p:tgtEl>
                                          <p:spTgt spid="8"/>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20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barn(inVertical)">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C080699-8CDE-44AB-B091-ADBF3BD60908}"/>
              </a:ext>
            </a:extLst>
          </p:cNvPr>
          <p:cNvSpPr>
            <a:spLocks noGrp="1"/>
          </p:cNvSpPr>
          <p:nvPr>
            <p:ph type="title"/>
          </p:nvPr>
        </p:nvSpPr>
        <p:spPr/>
        <p:txBody>
          <a:bodyPr/>
          <a:lstStyle/>
          <a:p>
            <a:r>
              <a:rPr lang="lt-LT" dirty="0"/>
              <a:t>Daugiau informacijos rasite </a:t>
            </a:r>
            <a:r>
              <a:rPr lang="lt-LT" dirty="0">
                <a:hlinkClick r:id="rId2"/>
              </a:rPr>
              <a:t>čia</a:t>
            </a:r>
            <a:endParaRPr lang="en-US" dirty="0"/>
          </a:p>
        </p:txBody>
      </p:sp>
      <p:sp>
        <p:nvSpPr>
          <p:cNvPr id="5" name="Text Placeholder 4">
            <a:extLst>
              <a:ext uri="{FF2B5EF4-FFF2-40B4-BE49-F238E27FC236}">
                <a16:creationId xmlns="" xmlns:a16="http://schemas.microsoft.com/office/drawing/2014/main" id="{2D888C66-393C-4E48-A7BE-33FF7CDA1F8F}"/>
              </a:ext>
            </a:extLst>
          </p:cNvPr>
          <p:cNvSpPr>
            <a:spLocks noGrp="1"/>
          </p:cNvSpPr>
          <p:nvPr>
            <p:ph type="body" idx="1"/>
          </p:nvPr>
        </p:nvSpPr>
        <p:spPr/>
        <p:txBody>
          <a:bodyPr>
            <a:normAutofit/>
          </a:bodyPr>
          <a:lstStyle/>
          <a:p>
            <a:r>
              <a:rPr lang="lt-LT" sz="2800" dirty="0"/>
              <a:t>www.ulac.lt</a:t>
            </a:r>
            <a:endParaRPr lang="en-US" sz="2800" dirty="0"/>
          </a:p>
        </p:txBody>
      </p:sp>
    </p:spTree>
    <p:extLst>
      <p:ext uri="{BB962C8B-B14F-4D97-AF65-F5344CB8AC3E}">
        <p14:creationId xmlns:p14="http://schemas.microsoft.com/office/powerpoint/2010/main" val="1807340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62327"/>
      </a:dk2>
      <a:lt2>
        <a:srgbClr val="FDFCFA"/>
      </a:lt2>
      <a:accent1>
        <a:srgbClr val="856835"/>
      </a:accent1>
      <a:accent2>
        <a:srgbClr val="454F52"/>
      </a:accent2>
      <a:accent3>
        <a:srgbClr val="236869"/>
      </a:accent3>
      <a:accent4>
        <a:srgbClr val="AD6675"/>
      </a:accent4>
      <a:accent5>
        <a:srgbClr val="795272"/>
      </a:accent5>
      <a:accent6>
        <a:srgbClr val="387D9D"/>
      </a:accent6>
      <a:hlink>
        <a:srgbClr val="387D9D"/>
      </a:hlink>
      <a:folHlink>
        <a:srgbClr val="AD6675"/>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Feathered" id="{EEC9B30E-2747-4D42-BCBE-A02BDEEEA114}" vid="{7BB72121-E1DC-4E3B-8C88-6F44201D420D}"/>
    </a:ext>
  </a:extLst>
</a:theme>
</file>

<file path=docProps/app.xml><?xml version="1.0" encoding="utf-8"?>
<Properties xmlns="http://schemas.openxmlformats.org/officeDocument/2006/extended-properties" xmlns:vt="http://schemas.openxmlformats.org/officeDocument/2006/docPropsVTypes">
  <Template>Feathered</Template>
  <TotalTime>230</TotalTime>
  <Words>1573</Words>
  <Application>Microsoft Office PowerPoint</Application>
  <PresentationFormat>Custom</PresentationFormat>
  <Paragraphs>244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Feathered</vt:lpstr>
      <vt:lpstr>Pasaulinė AIDS diena 2020</vt:lpstr>
      <vt:lpstr>Prieš pasitikrindami žinias, aktyvuokite skaidrių demonstravimo funkciją „Slide Show“ arba F5 klaviatūroje</vt:lpstr>
      <vt:lpstr>Pasitikrink savo žinias apie ŽIV/AIDS: 1 klausimas</vt:lpstr>
      <vt:lpstr>Pasitikrink savo žinias apie ŽIV/AIDS: 2 klausimas</vt:lpstr>
      <vt:lpstr>Pasitikrink savo žinias apie ŽIV/AIDS: 3 klausimas</vt:lpstr>
      <vt:lpstr>Pasitikrink savo žinias apie ŽIV/AIDS: 4 klausimas</vt:lpstr>
      <vt:lpstr>Pasitikrink savo žinias apie ŽIV/AIDS: 5 klausimas</vt:lpstr>
      <vt:lpstr>Pasitikrink savo žinias apie ŽIV/AIDS: 6 klausimas</vt:lpstr>
      <vt:lpstr>Pasitikrink savo žinias apie ŽIV/AIDS: 7 klausimas</vt:lpstr>
      <vt:lpstr>Pasitikrink savo žinias apie ŽIV/AIDS: 8 klausimas</vt:lpstr>
      <vt:lpstr>Pasitikrink savo žinias apie ŽIV/AIDS: 9 klausimas</vt:lpstr>
      <vt:lpstr>Pasitikrink savo žinias apie ŽIV/AIDS: 10 klausimas</vt:lpstr>
      <vt:lpstr>Pasitikrink savo žinias apie ŽIV/AIDS: 11 klausimas</vt:lpstr>
      <vt:lpstr>Pasitikrink savo žinias apie ŽIV/AIDS: 12 klausimas</vt:lpstr>
      <vt:lpstr>Pasitikrink savo žinias apie ŽIV/AIDS: 13 klausimas</vt:lpstr>
      <vt:lpstr>Pasitikrink savo žinias apie ŽIV/AIDS: 14 klausimas</vt:lpstr>
      <vt:lpstr>Pasitikrink savo žinias apie ŽIV/AIDS: 15 klausimas</vt:lpstr>
      <vt:lpstr>Pasitikrink savo žinias apie ŽIV/AIDS: 16 klausimas</vt:lpstr>
      <vt:lpstr>Pasitikrink savo žinias apie ŽIV/AIDS: 17 klausimas</vt:lpstr>
      <vt:lpstr>Pasitikrink savo žinias apie ŽIV/AIDS: 18 klausimas</vt:lpstr>
      <vt:lpstr>Pasitikrink savo žinias apie ŽIV/AIDS: 19 klausimas</vt:lpstr>
      <vt:lpstr>Pasitikrink savo žinias apie ŽIV/AIDS: 20 klausimas</vt:lpstr>
      <vt:lpstr>Daugiau informacijos rasite čia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Pasaulinė AIDS diena 2020</dc:title>
  <dc:creator>user</dc:creator>
  <cp:lastModifiedBy>a</cp:lastModifiedBy>
  <cp:revision>56</cp:revision>
  <dcterms:created xsi:type="dcterms:W3CDTF">2020-11-30T13:44:13Z</dcterms:created>
  <dcterms:modified xsi:type="dcterms:W3CDTF">2020-12-01T07:40:53Z</dcterms:modified>
</cp:coreProperties>
</file>